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372" r:id="rId2"/>
    <p:sldId id="373" r:id="rId3"/>
    <p:sldId id="374" r:id="rId4"/>
    <p:sldId id="292" r:id="rId5"/>
    <p:sldId id="298" r:id="rId6"/>
    <p:sldId id="301" r:id="rId7"/>
    <p:sldId id="299" r:id="rId8"/>
    <p:sldId id="2147470386" r:id="rId9"/>
    <p:sldId id="2147470387" r:id="rId10"/>
    <p:sldId id="2147470375" r:id="rId11"/>
    <p:sldId id="2147470388" r:id="rId12"/>
    <p:sldId id="300" r:id="rId13"/>
    <p:sldId id="2147470371" r:id="rId14"/>
    <p:sldId id="2147470378" r:id="rId15"/>
    <p:sldId id="2147470373" r:id="rId16"/>
    <p:sldId id="2147470376" r:id="rId17"/>
    <p:sldId id="2147470389" r:id="rId18"/>
    <p:sldId id="2147470377" r:id="rId19"/>
    <p:sldId id="2147470380" r:id="rId20"/>
    <p:sldId id="2147470379" r:id="rId21"/>
    <p:sldId id="2147470383" r:id="rId22"/>
    <p:sldId id="2147470382" r:id="rId23"/>
    <p:sldId id="2147470374" r:id="rId24"/>
    <p:sldId id="2147470381" r:id="rId25"/>
    <p:sldId id="214747039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415"/>
    <p:restoredTop sz="77684"/>
  </p:normalViewPr>
  <p:slideViewPr>
    <p:cSldViewPr snapToGrid="0">
      <p:cViewPr varScale="1">
        <p:scale>
          <a:sx n="86" d="100"/>
          <a:sy n="86" d="100"/>
        </p:scale>
        <p:origin x="6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4.jpe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B08D06-F4C1-B34A-B92C-050D66F3171C}" type="datetimeFigureOut">
              <a:rPr lang="en-US" smtClean="0"/>
              <a:t>4/29/25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9C4097-90F1-8046-9867-C845B768E3ED}" type="slidenum">
              <a:rPr lang="en-US" smtClean="0"/>
              <a:t>‹#›</a:t>
            </a:fld>
            <a:endParaRPr lang="en-US"/>
          </a:p>
        </p:txBody>
      </p:sp>
    </p:spTree>
    <p:extLst>
      <p:ext uri="{BB962C8B-B14F-4D97-AF65-F5344CB8AC3E}">
        <p14:creationId xmlns:p14="http://schemas.microsoft.com/office/powerpoint/2010/main" val="1162563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327400" cy="18716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2744777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9C4097-90F1-8046-9867-C845B768E3ED}" type="slidenum">
              <a:rPr lang="en-US" smtClean="0"/>
              <a:t>5</a:t>
            </a:fld>
            <a:endParaRPr lang="en-US"/>
          </a:p>
        </p:txBody>
      </p:sp>
    </p:spTree>
    <p:extLst>
      <p:ext uri="{BB962C8B-B14F-4D97-AF65-F5344CB8AC3E}">
        <p14:creationId xmlns:p14="http://schemas.microsoft.com/office/powerpoint/2010/main" val="4013829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9C4097-90F1-8046-9867-C845B768E3ED}" type="slidenum">
              <a:rPr lang="en-US" smtClean="0"/>
              <a:t>7</a:t>
            </a:fld>
            <a:endParaRPr lang="en-US"/>
          </a:p>
        </p:txBody>
      </p:sp>
    </p:spTree>
    <p:extLst>
      <p:ext uri="{BB962C8B-B14F-4D97-AF65-F5344CB8AC3E}">
        <p14:creationId xmlns:p14="http://schemas.microsoft.com/office/powerpoint/2010/main" val="56814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FF3CF7-2494-4F11-B8CE-E0616BB021CE}" type="slidenum">
              <a:rPr lang="en-US" smtClean="0"/>
              <a:t>13</a:t>
            </a:fld>
            <a:endParaRPr lang="en-US"/>
          </a:p>
        </p:txBody>
      </p:sp>
    </p:spTree>
    <p:extLst>
      <p:ext uri="{BB962C8B-B14F-4D97-AF65-F5344CB8AC3E}">
        <p14:creationId xmlns:p14="http://schemas.microsoft.com/office/powerpoint/2010/main" val="2319025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22AC3-F0D2-8E4A-2A9C-FAE3FF18FD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99570B-9B10-69FB-62FD-65D7E18DB5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1A477E-5781-E733-E943-2807C6C33EE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F98F28C-18E3-8153-876E-C281CEF5E6B6}"/>
              </a:ext>
            </a:extLst>
          </p:cNvPr>
          <p:cNvSpPr>
            <a:spLocks noGrp="1"/>
          </p:cNvSpPr>
          <p:nvPr>
            <p:ph type="sldNum" sz="quarter" idx="5"/>
          </p:nvPr>
        </p:nvSpPr>
        <p:spPr/>
        <p:txBody>
          <a:bodyPr/>
          <a:lstStyle/>
          <a:p>
            <a:fld id="{FBFF3CF7-2494-4F11-B8CE-E0616BB021CE}" type="slidenum">
              <a:rPr lang="en-US" smtClean="0"/>
              <a:t>14</a:t>
            </a:fld>
            <a:endParaRPr lang="en-US"/>
          </a:p>
        </p:txBody>
      </p:sp>
    </p:spTree>
    <p:extLst>
      <p:ext uri="{BB962C8B-B14F-4D97-AF65-F5344CB8AC3E}">
        <p14:creationId xmlns:p14="http://schemas.microsoft.com/office/powerpoint/2010/main" val="1800419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CA8E8-91EC-01AF-291A-23ED0519D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1023DE-2D48-37FF-D249-10C231D859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DC2CEE-C215-3C8C-C96F-4B9AEF51AD3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2ECEB50-AE5F-D5FA-2CC7-E204719678D0}"/>
              </a:ext>
            </a:extLst>
          </p:cNvPr>
          <p:cNvSpPr>
            <a:spLocks noGrp="1"/>
          </p:cNvSpPr>
          <p:nvPr>
            <p:ph type="sldNum" sz="quarter" idx="5"/>
          </p:nvPr>
        </p:nvSpPr>
        <p:spPr/>
        <p:txBody>
          <a:bodyPr/>
          <a:lstStyle/>
          <a:p>
            <a:fld id="{FBFF3CF7-2494-4F11-B8CE-E0616BB021CE}" type="slidenum">
              <a:rPr lang="en-US" smtClean="0"/>
              <a:t>15</a:t>
            </a:fld>
            <a:endParaRPr lang="en-US"/>
          </a:p>
        </p:txBody>
      </p:sp>
    </p:spTree>
    <p:extLst>
      <p:ext uri="{BB962C8B-B14F-4D97-AF65-F5344CB8AC3E}">
        <p14:creationId xmlns:p14="http://schemas.microsoft.com/office/powerpoint/2010/main" val="1093150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21153097"/>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6367030" y="192024"/>
            <a:ext cx="5536971" cy="4287043"/>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204259"/>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600"/>
            <a:ext cx="7330121" cy="4858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275899469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62" y="4648200"/>
            <a:ext cx="5524575"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79463" y="4648200"/>
            <a:ext cx="5523781" cy="1771650"/>
          </a:xfrm>
          <a:prstGeom prst="rect">
            <a:avLst/>
          </a:prstGeom>
        </p:spPr>
        <p:txBody>
          <a:bodyPr anchor="b"/>
          <a:lstStyle>
            <a:lvl1pPr>
              <a:lnSpc>
                <a:spcPct val="100000"/>
              </a:lnSpc>
              <a:spcBef>
                <a:spcPts val="0"/>
              </a:spcBef>
              <a:defRPr sz="12897"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287300"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6379463" y="192600"/>
            <a:ext cx="3815591" cy="3144044"/>
          </a:xfrm>
          <a:prstGeom prst="rect">
            <a:avLst/>
          </a:prstGeom>
        </p:spPr>
        <p:txBody>
          <a:bodyPr/>
          <a:lstStyle>
            <a:lvl1pPr defTabSz="580528">
              <a:lnSpc>
                <a:spcPct val="100000"/>
              </a:lnSpc>
              <a:spcBef>
                <a:spcPts val="0"/>
              </a:spcBef>
              <a:defRPr sz="3199" b="0" i="0">
                <a:solidFill>
                  <a:schemeClr val="tx1"/>
                </a:solidFill>
                <a:latin typeface="IBM Plex Sans Light" panose="020B0403050203000203" pitchFamily="34" charset="0"/>
              </a:defRPr>
            </a:lvl1pPr>
            <a:lvl2pPr defTabSz="580528">
              <a:lnSpc>
                <a:spcPct val="100000"/>
              </a:lnSpc>
              <a:spcBef>
                <a:spcPts val="0"/>
              </a:spcBef>
              <a:defRPr sz="3199" b="0" i="0">
                <a:solidFill>
                  <a:schemeClr val="tx1"/>
                </a:solidFill>
                <a:latin typeface="IBM Plex Sans Light" panose="020B0403050203000203" pitchFamily="34" charset="0"/>
              </a:defRPr>
            </a:lvl2pPr>
            <a:lvl3pPr defTabSz="580528">
              <a:lnSpc>
                <a:spcPct val="100000"/>
              </a:lnSpc>
              <a:spcBef>
                <a:spcPts val="0"/>
              </a:spcBef>
              <a:defRPr sz="3199" b="0" i="0">
                <a:solidFill>
                  <a:schemeClr val="tx1"/>
                </a:solidFill>
                <a:latin typeface="IBM Plex Sans Light" panose="020B0403050203000203" pitchFamily="34" charset="0"/>
              </a:defRPr>
            </a:lvl3pPr>
            <a:lvl4pPr defTabSz="580528">
              <a:lnSpc>
                <a:spcPct val="100000"/>
              </a:lnSpc>
              <a:spcBef>
                <a:spcPts val="0"/>
              </a:spcBef>
              <a:defRPr sz="3199"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766252181"/>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192600"/>
            <a:ext cx="2474590" cy="95329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192600"/>
            <a:ext cx="2474590" cy="951707"/>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953956"/>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00000"/>
              </a:lnSpc>
              <a:spcBef>
                <a:spcPts val="0"/>
              </a:spcBef>
              <a:defRPr sz="800" b="0" i="0">
                <a:solidFill>
                  <a:schemeClr val="tx1"/>
                </a:solidFill>
                <a:latin typeface="IBM Plex Sans Light" panose="020B0403050203000203" pitchFamily="34" charset="0"/>
              </a:defRPr>
            </a:lvl2pPr>
            <a:lvl3pPr marL="146275" indent="-73137">
              <a:lnSpc>
                <a:spcPct val="100000"/>
              </a:lnSpc>
              <a:spcBef>
                <a:spcPts val="0"/>
              </a:spcBef>
              <a:defRPr sz="800" b="0" i="0">
                <a:solidFill>
                  <a:schemeClr val="tx1"/>
                </a:solidFill>
                <a:latin typeface="IBM Plex Sans Light" panose="020B0403050203000203" pitchFamily="34" charset="0"/>
              </a:defRPr>
            </a:lvl3pPr>
            <a:lvl4pPr marL="219412" indent="-73137">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3"/>
            <a:ext cx="2476178" cy="4833423"/>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20611119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192600"/>
            <a:ext cx="2474590" cy="2667794"/>
          </a:xfrm>
        </p:spPr>
        <p:txBody>
          <a:bodyPr/>
          <a:lstStyle>
            <a:lvl1pPr>
              <a:lnSpc>
                <a:spcPct val="100000"/>
              </a:lnSpc>
              <a:defRPr sz="4299"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192600"/>
            <a:ext cx="5523781" cy="2667794"/>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a:prstGeom prst="rect">
            <a:avLst/>
          </a:prstGeom>
        </p:spPr>
        <p:txBody>
          <a:bodyPr/>
          <a:lstStyle>
            <a:lvl1pPr>
              <a:lnSpc>
                <a:spcPct val="100000"/>
              </a:lnSpc>
              <a:defRPr sz="4299" b="0" i="0">
                <a:solidFill>
                  <a:schemeClr val="accent1"/>
                </a:solidFill>
                <a:latin typeface="IBM Plex Sans Light" panose="020B0403050203000203" pitchFamily="34" charset="0"/>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a:prstGeom prst="rect">
            <a:avLst/>
          </a:prstGeom>
        </p:spPr>
        <p:txBody>
          <a:bodyPr/>
          <a:lstStyle>
            <a:lvl1pPr>
              <a:lnSpc>
                <a:spcPct val="100000"/>
              </a:lnSpc>
              <a:spcBef>
                <a:spcPts val="0"/>
              </a:spcBef>
              <a:defRPr sz="4299" b="0" i="0">
                <a:solidFill>
                  <a:schemeClr val="tx1"/>
                </a:solidFill>
                <a:latin typeface="IBM Plex Sans Light" panose="020B0403050203000203" pitchFamily="34" charset="0"/>
              </a:defRPr>
            </a:lvl1pPr>
            <a:lvl2pPr marL="163767" indent="-163767">
              <a:lnSpc>
                <a:spcPct val="100000"/>
              </a:lnSpc>
              <a:spcBef>
                <a:spcPts val="0"/>
              </a:spcBef>
              <a:defRPr sz="4299" b="0" i="0">
                <a:solidFill>
                  <a:schemeClr val="tx1"/>
                </a:solidFill>
                <a:latin typeface="IBM Plex Sans Light" panose="020B0403050203000203" pitchFamily="34" charset="0"/>
              </a:defRPr>
            </a:lvl2pPr>
            <a:lvl3pPr marL="329334" indent="-163767">
              <a:lnSpc>
                <a:spcPct val="100000"/>
              </a:lnSpc>
              <a:spcBef>
                <a:spcPts val="0"/>
              </a:spcBef>
              <a:defRPr sz="4299" b="0" i="0">
                <a:solidFill>
                  <a:schemeClr val="tx1"/>
                </a:solidFill>
                <a:latin typeface="IBM Plex Sans Light" panose="020B0403050203000203" pitchFamily="34" charset="0"/>
              </a:defRPr>
            </a:lvl3pPr>
            <a:lvl4pPr marL="493101" indent="-163767">
              <a:lnSpc>
                <a:spcPct val="100000"/>
              </a:lnSpc>
              <a:spcBef>
                <a:spcPts val="0"/>
              </a:spcBef>
              <a:defRPr sz="4299" b="0" i="0">
                <a:solidFill>
                  <a:schemeClr val="tx1"/>
                </a:solidFill>
                <a:latin typeface="IBM Plex Sans Light" panose="020B0403050203000203" pitchFamily="34" charset="0"/>
              </a:defRPr>
            </a:lvl4pPr>
            <a:lvl5pPr>
              <a:lnSpc>
                <a:spcPct val="100000"/>
              </a:lnSpc>
              <a:spcBef>
                <a:spcPts val="0"/>
              </a:spcBef>
              <a:defRPr sz="4299">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213981956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192600"/>
            <a:ext cx="2475384" cy="1429544"/>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a:prstGeom prst="rect">
            <a:avLst/>
          </a:prstGeom>
        </p:spPr>
        <p:txBody>
          <a:bodyPr anchor="b"/>
          <a:lstStyle>
            <a:lvl1pPr>
              <a:lnSpc>
                <a:spcPct val="100000"/>
              </a:lnSpc>
              <a:spcBef>
                <a:spcPts val="0"/>
              </a:spcBef>
              <a:defRPr sz="800" b="0" i="0">
                <a:solidFill>
                  <a:schemeClr val="tx1"/>
                </a:solidFill>
                <a:latin typeface="IBM Plex Sans Light" panose="020B0403050203000203" pitchFamily="34" charset="0"/>
              </a:defRPr>
            </a:lvl1pPr>
            <a:lvl2pPr>
              <a:lnSpc>
                <a:spcPct val="100000"/>
              </a:lnSpc>
              <a:spcBef>
                <a:spcPts val="0"/>
              </a:spcBef>
              <a:defRPr sz="800" b="0" i="0">
                <a:solidFill>
                  <a:schemeClr val="tx1"/>
                </a:solidFill>
                <a:latin typeface="IBM Plex Sans Light" panose="020B0403050203000203" pitchFamily="34" charset="0"/>
              </a:defRPr>
            </a:lvl2pPr>
            <a:lvl3pPr>
              <a:lnSpc>
                <a:spcPct val="100000"/>
              </a:lnSpc>
              <a:spcBef>
                <a:spcPts val="0"/>
              </a:spcBef>
              <a:defRPr sz="800" b="0" i="0">
                <a:solidFill>
                  <a:schemeClr val="tx1"/>
                </a:solidFill>
                <a:latin typeface="IBM Plex Sans Light" panose="020B0403050203000203" pitchFamily="34" charset="0"/>
              </a:defRPr>
            </a:lvl3pPr>
            <a:lvl4pPr>
              <a:lnSpc>
                <a:spcPct val="100000"/>
              </a:lnSpc>
              <a:spcBef>
                <a:spcPts val="0"/>
              </a:spcBef>
              <a:defRPr sz="800" b="0" i="0">
                <a:solidFill>
                  <a:schemeClr val="tx1"/>
                </a:solidFill>
                <a:latin typeface="IBM Plex Sans Light" panose="020B04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192600"/>
            <a:ext cx="3809504" cy="1429544"/>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093976"/>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01668"/>
            <a:ext cx="3809504" cy="142875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a:prstGeom prst="rect">
            <a:avLst/>
          </a:prstGeom>
        </p:spPr>
        <p:txBody>
          <a:bodyPr/>
          <a:lstStyle>
            <a:lvl1pPr>
              <a:lnSpc>
                <a:spcPct val="100000"/>
              </a:lnSpc>
              <a:defRPr sz="6499"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384233258"/>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88405967"/>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192600"/>
            <a:ext cx="2477765" cy="762794"/>
          </a:xfrm>
          <a:prstGeom prst="rect">
            <a:avLst/>
          </a:prstGeom>
        </p:spPr>
        <p:txBody>
          <a:bodyPr/>
          <a:lstStyle>
            <a:lvl1pPr>
              <a:lnSpc>
                <a:spcPct val="100000"/>
              </a:lnSpc>
              <a:spcBef>
                <a:spcPts val="0"/>
              </a:spcBef>
              <a:defRPr sz="1000" b="0" i="0">
                <a:solidFill>
                  <a:schemeClr val="tx1"/>
                </a:solidFill>
                <a:latin typeface="IBM Plex Sans Light" panose="020B0403050203000203" pitchFamily="34" charset="0"/>
              </a:defRPr>
            </a:lvl1pPr>
            <a:lvl2pPr marL="91422" indent="-91422">
              <a:lnSpc>
                <a:spcPct val="100000"/>
              </a:lnSpc>
              <a:spcBef>
                <a:spcPts val="0"/>
              </a:spcBef>
              <a:defRPr sz="1000" b="0" i="0">
                <a:solidFill>
                  <a:schemeClr val="tx1"/>
                </a:solidFill>
                <a:latin typeface="IBM Plex Sans Light" panose="020B0403050203000203" pitchFamily="34" charset="0"/>
              </a:defRPr>
            </a:lvl2pPr>
            <a:lvl3pPr marL="182843" indent="-91422">
              <a:lnSpc>
                <a:spcPct val="100000"/>
              </a:lnSpc>
              <a:spcBef>
                <a:spcPts val="0"/>
              </a:spcBef>
              <a:defRPr sz="1000" b="0" i="0">
                <a:solidFill>
                  <a:schemeClr val="tx1"/>
                </a:solidFill>
                <a:latin typeface="IBM Plex Sans Light" panose="020B0403050203000203" pitchFamily="34" charset="0"/>
              </a:defRPr>
            </a:lvl3pPr>
            <a:lvl4pPr marL="274265" indent="-91422">
              <a:lnSpc>
                <a:spcPct val="100000"/>
              </a:lnSpc>
              <a:spcBef>
                <a:spcPts val="0"/>
              </a:spcBef>
              <a:defRPr sz="1000" b="0" i="0">
                <a:solidFill>
                  <a:schemeClr val="tx1"/>
                </a:solidFill>
                <a:latin typeface="IBM Plex Sans Light" panose="020B04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360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05247866"/>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a:prstGeom prst="rect">
            <a:avLst/>
          </a:prstGeom>
        </p:spPr>
        <p:txBody>
          <a:bodyPr/>
          <a:lstStyle>
            <a:lvl1pPr>
              <a:lnSpc>
                <a:spcPct val="100000"/>
              </a:lnSpc>
              <a:spcBef>
                <a:spcPts val="0"/>
              </a:spcBef>
              <a:defRPr sz="2200" b="0" i="0">
                <a:solidFill>
                  <a:schemeClr val="tx1"/>
                </a:solidFill>
                <a:latin typeface="IBM Plex Sans Light" panose="020B0403050203000203" pitchFamily="34" charset="0"/>
              </a:defRPr>
            </a:lvl1pPr>
            <a:lvl2pPr marL="127990" indent="-127990">
              <a:lnSpc>
                <a:spcPct val="100000"/>
              </a:lnSpc>
              <a:spcBef>
                <a:spcPts val="0"/>
              </a:spcBef>
              <a:defRPr sz="2200" b="0" i="0">
                <a:solidFill>
                  <a:schemeClr val="tx1"/>
                </a:solidFill>
                <a:latin typeface="IBM Plex Sans Light" panose="020B0403050203000203" pitchFamily="34" charset="0"/>
              </a:defRPr>
            </a:lvl2pPr>
            <a:lvl3pPr marL="255981" indent="-127990">
              <a:lnSpc>
                <a:spcPct val="100000"/>
              </a:lnSpc>
              <a:spcBef>
                <a:spcPts val="0"/>
              </a:spcBef>
              <a:defRPr sz="2200" b="0" i="0">
                <a:solidFill>
                  <a:schemeClr val="tx1"/>
                </a:solidFill>
                <a:latin typeface="IBM Plex Sans Light" panose="020B0403050203000203" pitchFamily="34" charset="0"/>
              </a:defRPr>
            </a:lvl3pPr>
            <a:lvl4pPr marL="383971" indent="-127990">
              <a:lnSpc>
                <a:spcPct val="100000"/>
              </a:lnSpc>
              <a:spcBef>
                <a:spcPts val="0"/>
              </a:spcBef>
              <a:defRPr sz="2200" b="0" i="0">
                <a:solidFill>
                  <a:schemeClr val="tx1"/>
                </a:solidFill>
                <a:latin typeface="IBM Plex Sans Light" panose="020B0403050203000203" pitchFamily="34" charset="0"/>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53794709"/>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192600"/>
            <a:ext cx="2474590" cy="1048544"/>
          </a:xfrm>
        </p:spPr>
        <p:txBody>
          <a:bodyPr/>
          <a:lstStyle>
            <a:lvl1pPr>
              <a:lnSpc>
                <a:spcPct val="100000"/>
              </a:lnSpc>
              <a:defRPr sz="1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a:prstGeom prst="rect">
            <a:avLst/>
          </a:prstGeom>
        </p:spPr>
        <p:txBody>
          <a:bodyPr/>
          <a:lstStyle>
            <a:lvl1pPr>
              <a:lnSpc>
                <a:spcPct val="100000"/>
              </a:lnSpc>
              <a:spcBef>
                <a:spcPts val="0"/>
              </a:spcBef>
              <a:defRPr sz="3199"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3909073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12192000" cy="600075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marL="0" marR="0" indent="0" algn="l" defTabSz="457109" rtl="0" eaLnBrk="1" fontAlgn="base" latinLnBrk="0" hangingPunct="1">
              <a:lnSpc>
                <a:spcPct val="100000"/>
              </a:lnSpc>
              <a:spcBef>
                <a:spcPct val="0"/>
              </a:spcBef>
              <a:spcAft>
                <a:spcPct val="0"/>
              </a:spcAft>
              <a:buClrTx/>
              <a:buSzTx/>
              <a:buFont typeface="IBM Plex Sans Light"/>
              <a:buNone/>
              <a:tabLst/>
            </a:pPr>
            <a:endParaRPr kumimoji="0" lang="en-US" sz="700" b="0" i="0" u="none" strike="noStrike" cap="none" normalizeH="0" baseline="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280443" y="6048047"/>
            <a:ext cx="2476178" cy="571500"/>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3327760" y="6000751"/>
            <a:ext cx="2476178" cy="618796"/>
          </a:xfrm>
          <a:prstGeom prst="rect">
            <a:avLst/>
          </a:prstGeom>
        </p:spPr>
        <p:txBody>
          <a:bodyPr anchor="b"/>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60687545"/>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548891175"/>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192600"/>
            <a:ext cx="3711980" cy="9532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6368781"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287999" y="1714500"/>
            <a:ext cx="509125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90887430"/>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971316480"/>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192600"/>
            <a:ext cx="2476178"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6386899" y="192022"/>
            <a:ext cx="2481638" cy="5715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9422364" y="192023"/>
            <a:ext cx="2481638" cy="571579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30997247"/>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77692966"/>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192600"/>
            <a:ext cx="2474591" cy="2286794"/>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6393058" y="1714500"/>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9428523" y="1714501"/>
            <a:ext cx="2481638" cy="4286249"/>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6393058"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9422364" y="192024"/>
            <a:ext cx="2481638" cy="762794"/>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082499256"/>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a:prstGeom prst="rect">
            <a:avLst/>
          </a:prstGeom>
        </p:spPr>
        <p:txBody>
          <a:bodyPr anchor="ctr"/>
          <a:lstStyle>
            <a:lvl1pPr algn="ctr">
              <a:defRPr sz="800" b="0" i="0">
                <a:solidFill>
                  <a:schemeClr val="tx1"/>
                </a:solidFill>
                <a:latin typeface="IBM Plex Sans Light" panose="020B0403050203000203" pitchFamily="34" charset="0"/>
              </a:defRPr>
            </a:lvl1pPr>
          </a:lstStyle>
          <a:p>
            <a:r>
              <a:rPr lang="en-US"/>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3333316"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6368781"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9428523" y="1714501"/>
            <a:ext cx="2481638" cy="4286250"/>
          </a:xfrm>
          <a:prstGeom prst="rect">
            <a:avLst/>
          </a:prstGeom>
        </p:spPr>
        <p:txBody>
          <a:bodyPr/>
          <a:lstStyle>
            <a:lvl1pPr defTabSz="580528">
              <a:lnSpc>
                <a:spcPct val="100000"/>
              </a:lnSpc>
              <a:spcBef>
                <a:spcPts val="0"/>
              </a:spcBef>
              <a:defRPr sz="1400" b="0" i="0">
                <a:solidFill>
                  <a:schemeClr val="tx1"/>
                </a:solidFill>
                <a:latin typeface="IBM Plex Sans Light" panose="020B0403050203000203" pitchFamily="34" charset="0"/>
              </a:defRPr>
            </a:lvl1pPr>
            <a:lvl2pPr defTabSz="580528">
              <a:lnSpc>
                <a:spcPct val="100000"/>
              </a:lnSpc>
              <a:spcBef>
                <a:spcPts val="0"/>
              </a:spcBef>
              <a:defRPr sz="1400" b="0" i="0">
                <a:solidFill>
                  <a:schemeClr val="tx1"/>
                </a:solidFill>
                <a:latin typeface="IBM Plex Sans Light" panose="020B0403050203000203" pitchFamily="34" charset="0"/>
              </a:defRPr>
            </a:lvl2pPr>
            <a:lvl3pPr defTabSz="580528">
              <a:lnSpc>
                <a:spcPct val="100000"/>
              </a:lnSpc>
              <a:spcBef>
                <a:spcPts val="0"/>
              </a:spcBef>
              <a:defRPr sz="1400" b="0" i="0">
                <a:solidFill>
                  <a:schemeClr val="tx1"/>
                </a:solidFill>
                <a:latin typeface="IBM Plex Sans Light" panose="020B0403050203000203" pitchFamily="34" charset="0"/>
              </a:defRPr>
            </a:lvl3pPr>
            <a:lvl4pPr defTabSz="580528">
              <a:lnSpc>
                <a:spcPct val="100000"/>
              </a:lnSpc>
              <a:spcBef>
                <a:spcPts val="0"/>
              </a:spcBef>
              <a:defRPr sz="14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26507583"/>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a:prstGeom prst="rect">
            <a:avLst/>
          </a:prstGeom>
        </p:spPr>
        <p:txBody>
          <a:bodyPr anchor="ctr"/>
          <a:lstStyle>
            <a:lvl1pPr algn="ctr">
              <a:defRPr sz="800" b="0" i="0">
                <a:latin typeface="IBM Plex Sans Light" panose="020B0403050203000203" pitchFamily="34" charset="0"/>
              </a:defRPr>
            </a:lvl1pPr>
          </a:lstStyle>
          <a:p>
            <a:r>
              <a:rPr lang="en-US"/>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280252" y="1228296"/>
            <a:ext cx="3334903" cy="1533952"/>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6380920" y="1228296"/>
            <a:ext cx="3334903" cy="1533951"/>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287999" y="4181048"/>
            <a:ext cx="3334903" cy="1533949"/>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6388667" y="4181048"/>
            <a:ext cx="3334903" cy="1533946"/>
          </a:xfrm>
          <a:prstGeom prst="rect">
            <a:avLst/>
          </a:prstGeom>
        </p:spPr>
        <p:txBody>
          <a:bodyPr/>
          <a:lstStyle>
            <a:lvl1pPr defTabSz="580528">
              <a:lnSpc>
                <a:spcPct val="100000"/>
              </a:lnSpc>
              <a:spcBef>
                <a:spcPts val="0"/>
              </a:spcBef>
              <a:defRPr sz="2200" b="0" i="0">
                <a:solidFill>
                  <a:schemeClr val="tx1"/>
                </a:solidFill>
                <a:latin typeface="IBM Plex Sans Light" panose="020B0403050203000203" pitchFamily="34" charset="0"/>
              </a:defRPr>
            </a:lvl1pPr>
            <a:lvl2pPr defTabSz="580528">
              <a:lnSpc>
                <a:spcPct val="100000"/>
              </a:lnSpc>
              <a:spcBef>
                <a:spcPts val="0"/>
              </a:spcBef>
              <a:defRPr sz="2200" b="0" i="0">
                <a:solidFill>
                  <a:schemeClr val="tx1"/>
                </a:solidFill>
                <a:latin typeface="IBM Plex Sans Light" panose="020B0403050203000203" pitchFamily="34" charset="0"/>
              </a:defRPr>
            </a:lvl2pPr>
            <a:lvl3pPr defTabSz="580528">
              <a:lnSpc>
                <a:spcPct val="100000"/>
              </a:lnSpc>
              <a:spcBef>
                <a:spcPts val="0"/>
              </a:spcBef>
              <a:defRPr sz="2200" b="0" i="0">
                <a:solidFill>
                  <a:schemeClr val="tx1"/>
                </a:solidFill>
                <a:latin typeface="IBM Plex Sans Light" panose="020B0403050203000203" pitchFamily="34" charset="0"/>
              </a:defRPr>
            </a:lvl3pPr>
            <a:lvl4pPr defTabSz="580528">
              <a:lnSpc>
                <a:spcPct val="100000"/>
              </a:lnSpc>
              <a:spcBef>
                <a:spcPts val="0"/>
              </a:spcBef>
              <a:defRPr sz="22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93791733"/>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570706"/>
          </a:xfrm>
          <a:prstGeom prst="rect">
            <a:avLst/>
          </a:prstGeom>
        </p:spPr>
        <p:txBody>
          <a:bodyPr/>
          <a:lstStyle>
            <a:lvl1pPr>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46679464"/>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192600"/>
            <a:ext cx="2477765" cy="224028"/>
          </a:xfrm>
          <a:prstGeom prst="rect">
            <a:avLst/>
          </a:prstGeom>
        </p:spPr>
        <p:txBody>
          <a:bodyPr/>
          <a:lstStyle>
            <a:lvl1pPr>
              <a:lnSpc>
                <a:spcPct val="100000"/>
              </a:lnSpc>
              <a:defRPr sz="14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46288447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782208899"/>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600"/>
            <a:ext cx="2477765" cy="2286794"/>
          </a:xfrm>
        </p:spPr>
        <p:txBody>
          <a:bodyPr/>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39877934"/>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6363186"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9398651"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280252"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3315717" y="3328416"/>
            <a:ext cx="2481638" cy="266712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98115213"/>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3332555" y="288036"/>
            <a:ext cx="2481638" cy="2572542"/>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16391337"/>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192600"/>
            <a:ext cx="2474590" cy="142954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a:prstGeom prst="rect">
            <a:avLst/>
          </a:prstGeom>
        </p:spPr>
        <p:txBody>
          <a:bodyPr/>
          <a:lstStyle>
            <a:lvl1pPr>
              <a:defRPr sz="700" b="0" i="0">
                <a:solidFill>
                  <a:schemeClr val="tx1"/>
                </a:solidFill>
                <a:latin typeface="IBM Plex Sans Light" panose="020B0403050203000203" pitchFamily="34" charset="0"/>
              </a:defRPr>
            </a:lvl1pPr>
          </a:lstStyle>
          <a:p>
            <a:r>
              <a:rPr lang="en-US"/>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6363186" y="713705"/>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9398651" y="713705"/>
            <a:ext cx="2481638" cy="185803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6363186" y="3759417"/>
            <a:ext cx="2481638" cy="186032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9398651" y="3759418"/>
            <a:ext cx="2481638" cy="1860326"/>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3332555" y="713704"/>
            <a:ext cx="2481638" cy="1858041"/>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3332555" y="3759417"/>
            <a:ext cx="2481638" cy="186032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77427085"/>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6363186"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9398651" y="288037"/>
            <a:ext cx="2481638"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6363186"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9398651" y="3333750"/>
            <a:ext cx="2481638" cy="247650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287301" y="3332988"/>
            <a:ext cx="2481638" cy="2477257"/>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3332555" y="3333749"/>
            <a:ext cx="2481638" cy="247649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defTabSz="580528">
              <a:lnSpc>
                <a:spcPct val="100000"/>
              </a:lnSpc>
              <a:spcBef>
                <a:spcPts val="0"/>
              </a:spcBef>
              <a:defRPr sz="1800" b="0" i="0">
                <a:solidFill>
                  <a:schemeClr val="tx1"/>
                </a:solidFill>
                <a:latin typeface="IBM Plex Sans Light" panose="020B0403050203000203" pitchFamily="34" charset="0"/>
              </a:defRPr>
            </a:lvl2pPr>
            <a:lvl3pPr defTabSz="580528">
              <a:lnSpc>
                <a:spcPct val="100000"/>
              </a:lnSpc>
              <a:spcBef>
                <a:spcPts val="0"/>
              </a:spcBef>
              <a:defRPr sz="1800" b="0" i="0">
                <a:solidFill>
                  <a:schemeClr val="tx1"/>
                </a:solidFill>
                <a:latin typeface="IBM Plex Sans Light" panose="020B0403050203000203" pitchFamily="34" charset="0"/>
              </a:defRPr>
            </a:lvl3pPr>
            <a:lvl4pPr defTabSz="580528">
              <a:lnSpc>
                <a:spcPct val="100000"/>
              </a:lnSpc>
              <a:spcBef>
                <a:spcPts val="0"/>
              </a:spcBef>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35284524"/>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600"/>
            <a:ext cx="2474590" cy="1706563"/>
          </a:xfrm>
        </p:spPr>
        <p:txBody>
          <a:bodyPr rIns="0"/>
          <a:lstStyle>
            <a:lvl1pPr>
              <a:lnSpc>
                <a:spcPct val="100000"/>
              </a:lnSpc>
              <a:defRPr sz="22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275969" y="3332987"/>
            <a:ext cx="2512742" cy="2477258"/>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3329263" y="3332988"/>
            <a:ext cx="2512742" cy="2477255"/>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6361876" y="3350711"/>
            <a:ext cx="2512742" cy="245953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9394676" y="3332988"/>
            <a:ext cx="2489064" cy="2477249"/>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9404886" y="288037"/>
            <a:ext cx="2489064" cy="257254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6345360" y="288036"/>
            <a:ext cx="2489064" cy="257254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067585077"/>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3334110"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748867083"/>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275969" y="1714500"/>
            <a:ext cx="2485921"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610590722"/>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866" y="6452314"/>
            <a:ext cx="133834" cy="12311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5"/>
            <a:ext cx="8574559" cy="6289675"/>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281498" y="1714500"/>
            <a:ext cx="2481638" cy="4286250"/>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401928296"/>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419836256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a:prstGeom prst="rect">
            <a:avLst/>
          </a:prstGeom>
        </p:spPr>
        <p:txBody>
          <a:bodyPr anchor="b"/>
          <a:lstStyle>
            <a:lvl1pPr>
              <a:lnSpc>
                <a:spcPct val="100000"/>
              </a:lnSpc>
              <a:spcBef>
                <a:spcPts val="0"/>
              </a:spcBef>
              <a:defRPr sz="18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3407478861"/>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prstGeom prst="rect">
            <a:avLst/>
          </a:prstGeom>
          <a:solidFill>
            <a:srgbClr val="E0E0E0"/>
          </a:solidFill>
        </p:spPr>
        <p:txBody>
          <a:bodyPr anchor="ctr"/>
          <a:lstStyle>
            <a:lvl1pPr algn="ctr">
              <a:defRPr>
                <a:solidFill>
                  <a:schemeClr val="accent5"/>
                </a:solidFill>
              </a:defRPr>
            </a:lvl1pPr>
          </a:lstStyle>
          <a:p>
            <a:r>
              <a:rPr lang="en-US"/>
              <a:t>Place imagery here</a:t>
            </a:r>
          </a:p>
        </p:txBody>
      </p:sp>
    </p:spTree>
    <p:extLst>
      <p:ext uri="{BB962C8B-B14F-4D97-AF65-F5344CB8AC3E}">
        <p14:creationId xmlns:p14="http://schemas.microsoft.com/office/powerpoint/2010/main" val="2482831192"/>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58561"/>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094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6381618" y="3058561"/>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6381618" y="4762500"/>
            <a:ext cx="1163957"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6381618" y="1323037"/>
            <a:ext cx="1163957"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2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1674594" y="1309437"/>
            <a:ext cx="2877873"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1674594" y="3058562"/>
            <a:ext cx="2877873"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1674593" y="4762500"/>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6377613" y="3072162"/>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6377613" y="4776100"/>
            <a:ext cx="1236501"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6377613" y="1323037"/>
            <a:ext cx="1236501"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6377613" y="3082625"/>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6377613" y="4786563"/>
            <a:ext cx="1145388" cy="1238250"/>
          </a:xfrm>
          <a:prstGeom prst="rect">
            <a:avLst/>
          </a:prstGeo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6377613" y="1333500"/>
            <a:ext cx="1145388" cy="123825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7764207" y="1333500"/>
            <a:ext cx="2921430" cy="126231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7764207" y="3082625"/>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7764207" y="4786563"/>
            <a:ext cx="2921430" cy="1230153"/>
          </a:xfrm>
          <a:prstGeom prst="rect">
            <a:avLst/>
          </a:prstGeom>
        </p:spPr>
        <p:txBody>
          <a:bodyPr/>
          <a:lstStyle>
            <a:lvl1pPr defTabSz="580528">
              <a:lnSpc>
                <a:spcPct val="100000"/>
              </a:lnSpc>
              <a:spcBef>
                <a:spcPts val="0"/>
              </a:spcBef>
              <a:defRPr sz="1800"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3pPr>
            <a:lvl4pPr marL="493101" indent="-163767" defTabSz="580528">
              <a:lnSpc>
                <a:spcPct val="100000"/>
              </a:lnSpc>
              <a:spcBef>
                <a:spcPts val="0"/>
              </a:spcBef>
              <a:buFont typeface="Arial" panose="020B0604020202020204" pitchFamily="34" charset="0"/>
              <a:buChar char="•"/>
              <a:defRPr sz="1800"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61312886"/>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3951438886"/>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2024670409"/>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192600"/>
            <a:ext cx="2474590" cy="76352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463037828"/>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600"/>
            <a:ext cx="2477765" cy="1429544"/>
          </a:xfrm>
          <a:prstGeom prst="rect">
            <a:avLst/>
          </a:prstGeom>
        </p:spPr>
        <p:txBody>
          <a:bodyPr/>
          <a:lstStyle>
            <a:lvl1pPr>
              <a:lnSpc>
                <a:spcPct val="100000"/>
              </a:lnSpc>
              <a:spcBef>
                <a:spcPts val="0"/>
              </a:spcBef>
              <a:defRPr sz="3199" b="0" i="0">
                <a:solidFill>
                  <a:schemeClr val="tx2"/>
                </a:solidFill>
                <a:latin typeface="IBM Plex Sans Light" panose="020B0403050203000203" pitchFamily="34" charset="0"/>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lvl1pPr>
              <a:defRPr b="0" i="0">
                <a:latin typeface="IBM Plex Sans Light" panose="020B0403050203000203" pitchFamily="34" charset="0"/>
              </a:defRPr>
            </a:lvl1pPr>
          </a:lstStyle>
          <a:p>
            <a:endParaRPr lang="en-US"/>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a:prstGeom prst="rect">
            <a:avLst/>
          </a:prstGeom>
        </p:spPr>
        <p:txBody>
          <a:bodyPr/>
          <a:lstStyle>
            <a:lvl1pPr>
              <a:lnSpc>
                <a:spcPct val="100000"/>
              </a:lnSpc>
              <a:spcBef>
                <a:spcPts val="0"/>
              </a:spcBef>
              <a:defRPr sz="800" b="0" i="0">
                <a:solidFill>
                  <a:schemeClr val="tx1"/>
                </a:solidFill>
                <a:latin typeface="IBM Plex Sans Light" panose="020B04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210334407"/>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3151524835"/>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cover">
    <p:spTree>
      <p:nvGrpSpPr>
        <p:cNvPr id="1" name=""/>
        <p:cNvGrpSpPr/>
        <p:nvPr/>
      </p:nvGrpSpPr>
      <p:grpSpPr>
        <a:xfrm>
          <a:off x="0" y="0"/>
          <a:ext cx="0" cy="0"/>
          <a:chOff x="0" y="0"/>
          <a:chExt cx="0" cy="0"/>
        </a:xfrm>
      </p:grpSpPr>
      <p:pic>
        <p:nvPicPr>
          <p:cNvPr id="5" name="Picture 4" descr="A picture containing chart&#10;&#10;Description automatically generated">
            <a:extLst>
              <a:ext uri="{FF2B5EF4-FFF2-40B4-BE49-F238E27FC236}">
                <a16:creationId xmlns:a16="http://schemas.microsoft.com/office/drawing/2014/main" id="{A51EF09A-AF41-F94F-8442-93A809261EE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Title">
            <a:extLst>
              <a:ext uri="{FF2B5EF4-FFF2-40B4-BE49-F238E27FC236}">
                <a16:creationId xmlns:a16="http://schemas.microsoft.com/office/drawing/2014/main" id="{F6EEF3B7-1A42-4949-9E4E-287DD2F39EEA}"/>
              </a:ext>
            </a:extLst>
          </p:cNvPr>
          <p:cNvSpPr>
            <a:spLocks noGrp="1"/>
          </p:cNvSpPr>
          <p:nvPr>
            <p:ph type="title"/>
          </p:nvPr>
        </p:nvSpPr>
        <p:spPr>
          <a:xfrm>
            <a:off x="280416" y="268224"/>
            <a:ext cx="5522976" cy="5726176"/>
          </a:xfrm>
        </p:spPr>
        <p:txBody>
          <a:bodyPr/>
          <a:lstStyle>
            <a:lvl1pPr>
              <a:defRPr b="0" i="0">
                <a:solidFill>
                  <a:srgbClr val="001141"/>
                </a:solidFill>
                <a:latin typeface="IBM Plex Sans Light" panose="020B0403050203000203" pitchFamily="34" charset="0"/>
              </a:defRPr>
            </a:lvl1pPr>
          </a:lstStyle>
          <a:p>
            <a:r>
              <a:rPr lang="en-US" dirty="0"/>
              <a:t>Click to edit Master title style</a:t>
            </a:r>
          </a:p>
        </p:txBody>
      </p:sp>
      <p:sp>
        <p:nvSpPr>
          <p:cNvPr id="9" name="Footer Placeholder">
            <a:extLst>
              <a:ext uri="{FF2B5EF4-FFF2-40B4-BE49-F238E27FC236}">
                <a16:creationId xmlns:a16="http://schemas.microsoft.com/office/drawing/2014/main" id="{CE443607-A076-2445-8F20-2DCAF811E477}"/>
              </a:ext>
            </a:extLst>
          </p:cNvPr>
          <p:cNvSpPr>
            <a:spLocks noGrp="1"/>
          </p:cNvSpPr>
          <p:nvPr>
            <p:ph type="ftr" sz="quarter" idx="10"/>
          </p:nvPr>
        </p:nvSpPr>
        <p:spPr>
          <a:xfrm>
            <a:off x="304889" y="6383868"/>
            <a:ext cx="5486313" cy="222250"/>
          </a:xfrm>
        </p:spPr>
        <p:txBody>
          <a:bodyPr/>
          <a:lstStyle/>
          <a:p>
            <a:r>
              <a:rPr lang="en-US" dirty="0">
                <a:solidFill>
                  <a:srgbClr val="000000"/>
                </a:solidFill>
                <a:latin typeface="Arial" panose="020B0604020202020204"/>
              </a:rPr>
              <a:t>A Guide to Creating your First Custom z/OSMF Plugin/ Confidential / © 2025 IBM Corporation</a:t>
            </a:r>
          </a:p>
        </p:txBody>
      </p:sp>
      <p:pic>
        <p:nvPicPr>
          <p:cNvPr id="11" name="Picture 10">
            <a:extLst>
              <a:ext uri="{FF2B5EF4-FFF2-40B4-BE49-F238E27FC236}">
                <a16:creationId xmlns:a16="http://schemas.microsoft.com/office/drawing/2014/main" id="{E7CC0D2E-1CA6-2C49-914B-E48F29C13DA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191753" y="6256738"/>
            <a:ext cx="702814" cy="280416"/>
          </a:xfrm>
          <a:prstGeom prst="rect">
            <a:avLst/>
          </a:prstGeom>
        </p:spPr>
      </p:pic>
    </p:spTree>
    <p:extLst>
      <p:ext uri="{BB962C8B-B14F-4D97-AF65-F5344CB8AC3E}">
        <p14:creationId xmlns:p14="http://schemas.microsoft.com/office/powerpoint/2010/main" val="40025504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lvl1pPr>
              <a:defRPr b="0" i="0">
                <a:latin typeface="Arial" panose="020B0604020202020204" pitchFamily="34" charset="0"/>
                <a:cs typeface="Arial" panose="020B0604020202020204"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lvl1pPr>
              <a:defRPr>
                <a:latin typeface="Arial" panose="020B0604020202020204" pitchFamily="34" charset="0"/>
                <a:cs typeface="Arial" panose="020B0604020202020204" pitchFamily="34" charset="0"/>
              </a:defRPr>
            </a:lvl1pPr>
          </a:lstStyle>
          <a:p>
            <a:r>
              <a:rPr lang="en-US" dirty="0">
                <a:solidFill>
                  <a:srgbClr val="000000"/>
                </a:solidFill>
                <a:latin typeface="Arial" panose="020B0604020202020204"/>
              </a:rPr>
              <a:t>A Guide to Creating your First Custom z/OSMF Plugin/ Confidential / © 2025 IBM Corporation</a:t>
            </a:r>
          </a:p>
        </p:txBody>
      </p:sp>
      <p:sp>
        <p:nvSpPr>
          <p:cNvPr id="4" name="Slide Number Placeholder"/>
          <p:cNvSpPr>
            <a:spLocks noGrp="1"/>
          </p:cNvSpPr>
          <p:nvPr>
            <p:ph type="sldNum" sz="quarter" idx="11"/>
          </p:nvPr>
        </p:nvSpPr>
        <p:spPr>
          <a:xfrm>
            <a:off x="11778881" y="6469507"/>
            <a:ext cx="125819" cy="123111"/>
          </a:xfrm>
          <a:prstGeom prst="rect">
            <a:avLst/>
          </a:prstGeom>
        </p:spPr>
        <p:txBody>
          <a:bodyPr/>
          <a:lstStyle>
            <a:lvl1pPr>
              <a:defRPr>
                <a:latin typeface="Arial" panose="020B0604020202020204" pitchFamily="34" charset="0"/>
                <a:cs typeface="Arial" panose="020B0604020202020204" pitchFamily="34" charset="0"/>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71324273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cSld name="Title +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295" y="229387"/>
            <a:ext cx="8702271" cy="1157672"/>
          </a:xfrm>
        </p:spPr>
        <p:txBody>
          <a:bodyPr>
            <a:normAutofit/>
          </a:bodyPr>
          <a:lstStyle>
            <a:lvl1pPr>
              <a:defRPr sz="2800" b="1" i="0" baseline="0">
                <a:solidFill>
                  <a:srgbClr val="E1691B"/>
                </a:solidFill>
              </a:defRPr>
            </a:lvl1pPr>
          </a:lstStyle>
          <a:p>
            <a:r>
              <a:rPr lang="en-US" dirty="0"/>
              <a:t>Title 28 – Arial Bold (Orange #e97e23)</a:t>
            </a:r>
          </a:p>
        </p:txBody>
      </p:sp>
      <p:sp>
        <p:nvSpPr>
          <p:cNvPr id="3" name="Content Placeholder 2"/>
          <p:cNvSpPr>
            <a:spLocks noGrp="1"/>
          </p:cNvSpPr>
          <p:nvPr>
            <p:ph idx="1" hasCustomPrompt="1"/>
          </p:nvPr>
        </p:nvSpPr>
        <p:spPr>
          <a:xfrm>
            <a:off x="431933" y="1554174"/>
            <a:ext cx="11359992" cy="4900413"/>
          </a:xfrm>
        </p:spPr>
        <p:txBody>
          <a:bodyPr/>
          <a:lstStyle>
            <a:lvl1pPr marL="0" indent="0">
              <a:buFontTx/>
              <a:buNone/>
              <a:defRPr sz="2400">
                <a:latin typeface=""/>
              </a:defRPr>
            </a:lvl1pPr>
            <a:lvl2pPr marL="457200" indent="0">
              <a:buFontTx/>
              <a:buNone/>
              <a:defRPr sz="2200" baseline="0">
                <a:latin typeface=""/>
              </a:defRPr>
            </a:lvl2pPr>
            <a:lvl3pPr marL="914400" indent="0">
              <a:buFontTx/>
              <a:buNone/>
              <a:defRPr>
                <a:latin typeface=""/>
              </a:defRPr>
            </a:lvl3pPr>
            <a:lvl4pPr marL="1371600" indent="0">
              <a:buFontTx/>
              <a:buNone/>
              <a:defRPr sz="2000">
                <a:latin typeface=""/>
              </a:defRPr>
            </a:lvl4pPr>
            <a:lvl5pPr marL="1828800" indent="0">
              <a:buFontTx/>
              <a:buNone/>
              <a:defRPr>
                <a:latin typeface=""/>
              </a:defRPr>
            </a:lvl5pPr>
          </a:lstStyle>
          <a:p>
            <a:pPr lvl="0"/>
            <a:r>
              <a:rPr lang="en-US" dirty="0"/>
              <a:t>Copy 24– Arial (Black #000000)</a:t>
            </a:r>
          </a:p>
        </p:txBody>
      </p:sp>
      <p:sp>
        <p:nvSpPr>
          <p:cNvPr id="6" name="Slide Number Placeholder 5"/>
          <p:cNvSpPr>
            <a:spLocks noGrp="1"/>
          </p:cNvSpPr>
          <p:nvPr>
            <p:ph type="sldNum" sz="quarter" idx="12"/>
          </p:nvPr>
        </p:nvSpPr>
        <p:spPr>
          <a:xfrm>
            <a:off x="11218780" y="6504247"/>
            <a:ext cx="889000" cy="365125"/>
          </a:xfrm>
          <a:prstGeom prst="rect">
            <a:avLst/>
          </a:prstGeom>
        </p:spPr>
        <p:txBody>
          <a:bodyPr/>
          <a:lstStyle>
            <a:lvl1pPr algn="r">
              <a:defRPr sz="800" b="1">
                <a:solidFill>
                  <a:srgbClr val="000000"/>
                </a:solidFill>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2162078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14607758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6"/>
            <a:ext cx="5523781" cy="6287294"/>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192600"/>
            <a:ext cx="5049180" cy="285750"/>
          </a:xfrm>
          <a:prstGeom prst="rect">
            <a:avLst/>
          </a:prstGeom>
        </p:spPr>
        <p:txBody>
          <a:bodyPr/>
          <a:lstStyle>
            <a:lvl1pPr>
              <a:lnSpc>
                <a:spcPct val="100000"/>
              </a:lnSpc>
              <a:spcBef>
                <a:spcPts val="0"/>
              </a:spcBef>
              <a:defRPr sz="18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3440410902"/>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9415794" y="284956"/>
            <a:ext cx="2476178" cy="5715794"/>
          </a:xfrm>
          <a:prstGeom prst="rect">
            <a:avLst/>
          </a:prstGeom>
        </p:spPr>
        <p:txBody>
          <a:bodyPr/>
          <a:lstStyle>
            <a:lvl1pPr defTabSz="580528">
              <a:lnSpc>
                <a:spcPct val="100000"/>
              </a:lnSpc>
              <a:spcBef>
                <a:spcPts val="0"/>
              </a:spcBef>
              <a:defRPr b="0" i="0">
                <a:solidFill>
                  <a:schemeClr val="tx1"/>
                </a:solidFill>
                <a:latin typeface="IBM Plex Sans Light" panose="020B0403050203000203" pitchFamily="34" charset="0"/>
              </a:defRPr>
            </a:lvl1pPr>
            <a:lvl2pPr marL="163767"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329334"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511098" indent="-163767" defTabSz="58052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58052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0643142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4299"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1565020813"/>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192600"/>
            <a:ext cx="8569797" cy="4095750"/>
          </a:xfrm>
        </p:spPr>
        <p:txBody>
          <a:bodyPr/>
          <a:lstStyle>
            <a:lvl1pPr>
              <a:lnSpc>
                <a:spcPct val="100000"/>
              </a:lnSpc>
              <a:defRPr sz="8598"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lvl1pPr>
              <a:defRPr b="0" i="0">
                <a:latin typeface="IBM Plex Sans Light" panose="020B0403050203000203" pitchFamily="34" charset="0"/>
              </a:defRPr>
            </a:lvl1pPr>
          </a:lstStyle>
          <a:p>
            <a:endParaRPr lang="en-US"/>
          </a:p>
        </p:txBody>
      </p:sp>
    </p:spTree>
    <p:extLst>
      <p:ext uri="{BB962C8B-B14F-4D97-AF65-F5344CB8AC3E}">
        <p14:creationId xmlns:p14="http://schemas.microsoft.com/office/powerpoint/2010/main" val="3789617901"/>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7"/>
            <a:ext cx="4941018" cy="259940"/>
          </a:xfrm>
          <a:prstGeom prst="rect">
            <a:avLst/>
          </a:prstGeom>
        </p:spPr>
        <p:txBody>
          <a:bodyPr vert="horz" lIns="0" tIns="0" rIns="0" bIns="0" rtlCol="0" anchor="b"/>
          <a:lstStyle>
            <a:lvl1pPr algn="l">
              <a:defRPr sz="800" b="0" i="0">
                <a:solidFill>
                  <a:schemeClr val="tx1"/>
                </a:solidFill>
                <a:latin typeface="IBM Plex Sans Light" panose="020B0403050203000203" pitchFamily="34" charset="0"/>
              </a:defRPr>
            </a:lvl1pPr>
          </a:lstStyle>
          <a:p>
            <a:r>
              <a:rPr lang="en-US" dirty="0">
                <a:solidFill>
                  <a:srgbClr val="000000"/>
                </a:solidFill>
                <a:latin typeface="Arial" panose="020B0604020202020204"/>
              </a:rPr>
              <a:t>A Guide to Creating your First Custom z/OSMF Plugin/ Confidential / © 2025 IBM Corporation</a:t>
            </a:r>
          </a:p>
          <a:p>
            <a:endParaRPr lang="en-US" dirty="0"/>
          </a:p>
        </p:txBody>
      </p:sp>
    </p:spTree>
    <p:extLst>
      <p:ext uri="{BB962C8B-B14F-4D97-AF65-F5344CB8AC3E}">
        <p14:creationId xmlns:p14="http://schemas.microsoft.com/office/powerpoint/2010/main" val="3930037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Lst>
  <p:transition spd="med"/>
  <p:hf sldNum="0" hdr="0" ftr="0" dt="0"/>
  <p:txStyles>
    <p:title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00000"/>
        </a:lnSpc>
        <a:spcBef>
          <a:spcPts val="0"/>
        </a:spcBef>
        <a:spcAft>
          <a:spcPts val="0"/>
        </a:spcAft>
        <a:buClr>
          <a:schemeClr val="tx1"/>
        </a:buClr>
        <a:buSzTx/>
        <a:buFont typeface="Arial" panose="020B0604020202020204" pitchFamily="34" charset="0"/>
        <a:buNone/>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63767"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329334"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493101" marR="0" indent="-163767" algn="l" defTabSz="1218956"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18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342831" marR="0" indent="0" algn="l" defTabSz="1218956" rtl="0" eaLnBrk="1" latinLnBrk="0" hangingPunct="1">
        <a:lnSpc>
          <a:spcPct val="110000"/>
        </a:lnSpc>
        <a:spcBef>
          <a:spcPts val="1450"/>
        </a:spcBef>
        <a:spcAft>
          <a:spcPts val="0"/>
        </a:spcAft>
        <a:buClrTx/>
        <a:buSzPct val="100000"/>
        <a:buFont typeface="Arial" panose="020B0604020202020204" pitchFamily="34" charset="0"/>
        <a:buNone/>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9.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hyperlink" Target="https://nodejs.org/en/download" TargetMode="External"/><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arbon-design-system/carbon-components-angular?tab=readme-ov-file" TargetMode="External"/><Relationship Id="rId2" Type="http://schemas.openxmlformats.org/officeDocument/2006/relationships/notesSlide" Target="../notesSlides/notesSlide5.xml"/><Relationship Id="rId1" Type="http://schemas.openxmlformats.org/officeDocument/2006/relationships/slideLayout" Target="../slideLayouts/slideLayout49.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IBM/IBM-Z-zOS/" TargetMode="Externa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9.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IBM/IBM-Z-zOS/blob/main/zOSMF/ExternalPluginExample-TSOBackend/README.md#zosmfexternalplugin" TargetMode="External"/><Relationship Id="rId2" Type="http://schemas.openxmlformats.org/officeDocument/2006/relationships/hyperlink" Target="https://www.ibm.com/docs/en/zos/3.1.0?topic=guide-creating-your-own-zosmf-plug-ins" TargetMode="External"/><Relationship Id="rId1" Type="http://schemas.openxmlformats.org/officeDocument/2006/relationships/slideLayout" Target="../slideLayouts/slideLayout4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hyperlink" Target="https://carbondesignsystem.com/" TargetMode="External"/><Relationship Id="rId2" Type="http://schemas.openxmlformats.org/officeDocument/2006/relationships/notesSlide" Target="../notesSlides/notesSlide3.xml"/><Relationship Id="rId1" Type="http://schemas.openxmlformats.org/officeDocument/2006/relationships/slideLayout" Target="../slideLayouts/slideLayout49.xml"/><Relationship Id="rId5" Type="http://schemas.openxmlformats.org/officeDocument/2006/relationships/image" Target="../media/image8.gif"/><Relationship Id="rId4" Type="http://schemas.openxmlformats.org/officeDocument/2006/relationships/hyperlink" Target="https://builder.carbondesignsystem.com/"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pPr defTabSz="1218942"/>
            <a:r>
              <a:rPr lang="en-US" dirty="0"/>
              <a:t>A Guide to Creating Your First Custom z/OSMF Plugin </a:t>
            </a:r>
            <a:br>
              <a:rPr lang="en-US" dirty="0">
                <a:solidFill>
                  <a:schemeClr val="tx1"/>
                </a:solidFill>
                <a:latin typeface="IBM Plex Sans" panose="020B0503050203000203" pitchFamily="34" charset="0"/>
                <a:cs typeface="Arial" panose="020B0604020202020204" pitchFamily="34" charset="0"/>
              </a:rPr>
            </a:br>
            <a:r>
              <a:rPr lang="en-US" sz="2133" dirty="0">
                <a:solidFill>
                  <a:schemeClr val="tx1"/>
                </a:solidFill>
                <a:latin typeface="IBM Plex Sans" panose="020B0503050203000203" pitchFamily="34" charset="0"/>
                <a:cs typeface="Arial" panose="020B0604020202020204" pitchFamily="34" charset="0"/>
              </a:rPr>
              <a:t>—</a:t>
            </a:r>
            <a:br>
              <a:rPr lang="en-US" sz="2133" dirty="0">
                <a:solidFill>
                  <a:schemeClr val="tx1"/>
                </a:solidFill>
                <a:latin typeface="IBM Plex Sans" panose="020B0503050203000203" pitchFamily="34" charset="0"/>
                <a:cs typeface="Arial" panose="020B0604020202020204" pitchFamily="34" charset="0"/>
              </a:rPr>
            </a:br>
            <a:br>
              <a:rPr lang="en-US" sz="2133" dirty="0">
                <a:solidFill>
                  <a:schemeClr val="tx1"/>
                </a:solidFill>
                <a:latin typeface="IBM Plex Sans" panose="020B0503050203000203" pitchFamily="34" charset="0"/>
                <a:cs typeface="Arial" panose="020B0604020202020204" pitchFamily="34" charset="0"/>
              </a:rPr>
            </a:br>
            <a:br>
              <a:rPr lang="en-US" sz="2133" dirty="0">
                <a:solidFill>
                  <a:schemeClr val="tx1"/>
                </a:solidFill>
                <a:latin typeface="IBM Plex Sans" panose="020B0503050203000203" pitchFamily="34" charset="0"/>
                <a:cs typeface="Arial" panose="020B0604020202020204" pitchFamily="34" charset="0"/>
              </a:rPr>
            </a:br>
            <a:br>
              <a:rPr lang="en-US" sz="2133" dirty="0">
                <a:solidFill>
                  <a:schemeClr val="tx1"/>
                </a:solidFill>
                <a:latin typeface="IBM Plex Sans" panose="020B0503050203000203" pitchFamily="34" charset="0"/>
                <a:cs typeface="Arial" panose="020B0604020202020204" pitchFamily="34" charset="0"/>
              </a:rPr>
            </a:br>
            <a:br>
              <a:rPr lang="en-US" sz="2133" dirty="0">
                <a:solidFill>
                  <a:schemeClr val="tx1"/>
                </a:solidFill>
                <a:latin typeface="IBM Plex Sans" panose="020B0503050203000203" pitchFamily="34" charset="0"/>
                <a:cs typeface="Arial" panose="020B0604020202020204" pitchFamily="34" charset="0"/>
              </a:rPr>
            </a:br>
            <a:br>
              <a:rPr lang="en-US" sz="2133" dirty="0">
                <a:solidFill>
                  <a:schemeClr val="bg1"/>
                </a:solidFill>
                <a:latin typeface="Arial" panose="020B0604020202020204" pitchFamily="34" charset="0"/>
                <a:cs typeface="Arial" panose="020B0604020202020204" pitchFamily="34" charset="0"/>
              </a:rPr>
            </a:br>
            <a:br>
              <a:rPr lang="en-US" sz="2133" dirty="0">
                <a:solidFill>
                  <a:schemeClr val="tx1"/>
                </a:solidFill>
                <a:latin typeface="Arial" panose="020B0604020202020204" pitchFamily="34" charset="0"/>
                <a:cs typeface="Arial" panose="020B0604020202020204" pitchFamily="34" charset="0"/>
              </a:rPr>
            </a:br>
            <a:endParaRPr lang="en-US" sz="2133" dirty="0">
              <a:solidFill>
                <a:schemeClr val="tx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055B7E6C-A7E1-A8A5-39F0-A893C4B76165}"/>
              </a:ext>
            </a:extLst>
          </p:cNvPr>
          <p:cNvSpPr txBox="1"/>
          <p:nvPr/>
        </p:nvSpPr>
        <p:spPr>
          <a:xfrm>
            <a:off x="280417" y="5077971"/>
            <a:ext cx="2351008" cy="916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defTabSz="1218956">
              <a:buSzPct val="100000"/>
            </a:pPr>
            <a:endParaRPr lang="en-US" sz="1200" dirty="0">
              <a:solidFill>
                <a:srgbClr val="000000"/>
              </a:solidFill>
              <a:latin typeface="IBM Plex Sans Light"/>
              <a:cs typeface="Arial" panose="020B0604020202020204" pitchFamily="34" charset="0"/>
            </a:endParaRPr>
          </a:p>
        </p:txBody>
      </p:sp>
      <p:sp>
        <p:nvSpPr>
          <p:cNvPr id="4" name="Footer Placeholder 1">
            <a:extLst>
              <a:ext uri="{FF2B5EF4-FFF2-40B4-BE49-F238E27FC236}">
                <a16:creationId xmlns:a16="http://schemas.microsoft.com/office/drawing/2014/main" id="{2449082B-5971-5D49-CF92-6837567CF25B}"/>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266893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23825-4D29-CD0F-30D4-C11E5C834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E58B8B-E6E0-4D10-F098-11BD0DDC7E9A}"/>
              </a:ext>
            </a:extLst>
          </p:cNvPr>
          <p:cNvSpPr>
            <a:spLocks noGrp="1"/>
          </p:cNvSpPr>
          <p:nvPr>
            <p:ph type="title"/>
          </p:nvPr>
        </p:nvSpPr>
        <p:spPr/>
        <p:txBody>
          <a:bodyPr/>
          <a:lstStyle/>
          <a:p>
            <a:r>
              <a:rPr lang="en-US" dirty="0">
                <a:solidFill>
                  <a:schemeClr val="tx1"/>
                </a:solidFill>
              </a:rPr>
              <a:t>z/OSMF External Plugin Architecture Overview</a:t>
            </a:r>
          </a:p>
        </p:txBody>
      </p:sp>
      <p:sp>
        <p:nvSpPr>
          <p:cNvPr id="3" name="Content Placeholder 2">
            <a:extLst>
              <a:ext uri="{FF2B5EF4-FFF2-40B4-BE49-F238E27FC236}">
                <a16:creationId xmlns:a16="http://schemas.microsoft.com/office/drawing/2014/main" id="{FFF95FCD-705F-5E4C-C675-16202333A20D}"/>
              </a:ext>
            </a:extLst>
          </p:cNvPr>
          <p:cNvSpPr>
            <a:spLocks noGrp="1"/>
          </p:cNvSpPr>
          <p:nvPr>
            <p:ph idx="1"/>
          </p:nvPr>
        </p:nvSpPr>
        <p:spPr>
          <a:xfrm>
            <a:off x="428677" y="1123251"/>
            <a:ext cx="11359992" cy="2014080"/>
          </a:xfrm>
        </p:spPr>
        <p:txBody>
          <a:bodyPr>
            <a:normAutofit/>
          </a:bodyPr>
          <a:lstStyle/>
          <a:p>
            <a:pPr>
              <a:lnSpc>
                <a:spcPct val="100000"/>
              </a:lnSpc>
            </a:pPr>
            <a:r>
              <a:rPr lang="en-US" sz="2000" dirty="0">
                <a:latin typeface="IBM Plex Sans" panose="020B0503050203000203" pitchFamily="34" charset="0"/>
              </a:rPr>
              <a:t>Web application “external” to z/OSMF product, delivered by IBM or third-party software provider and integrated in z/OSMF UI and drives interaction with </a:t>
            </a:r>
          </a:p>
          <a:p>
            <a:pPr marL="342900" indent="-342900">
              <a:lnSpc>
                <a:spcPct val="100000"/>
              </a:lnSpc>
              <a:buFont typeface="Arial" panose="020B0604020202020204" pitchFamily="34" charset="0"/>
              <a:buChar char="•"/>
            </a:pPr>
            <a:r>
              <a:rPr lang="en-US" sz="2000" dirty="0">
                <a:latin typeface="IBM Plex Sans" panose="020B0503050203000203" pitchFamily="34" charset="0"/>
              </a:rPr>
              <a:t>z/OSMF REST APIs or </a:t>
            </a:r>
          </a:p>
          <a:p>
            <a:pPr marL="342900" indent="-342900">
              <a:lnSpc>
                <a:spcPct val="100000"/>
              </a:lnSpc>
              <a:buFont typeface="Arial" panose="020B0604020202020204" pitchFamily="34" charset="0"/>
              <a:buChar char="•"/>
            </a:pPr>
            <a:r>
              <a:rPr lang="en-US" sz="2000" dirty="0">
                <a:latin typeface="IBM Plex Sans" panose="020B0503050203000203" pitchFamily="34" charset="0"/>
              </a:rPr>
              <a:t>REST APIs provided by IBM or third-party Webserver</a:t>
            </a:r>
          </a:p>
        </p:txBody>
      </p:sp>
      <p:sp>
        <p:nvSpPr>
          <p:cNvPr id="4" name="Slide Number Placeholder 3">
            <a:extLst>
              <a:ext uri="{FF2B5EF4-FFF2-40B4-BE49-F238E27FC236}">
                <a16:creationId xmlns:a16="http://schemas.microsoft.com/office/drawing/2014/main" id="{6DEDBED2-FC5B-4130-42D6-71EB033B989E}"/>
              </a:ext>
            </a:extLst>
          </p:cNvPr>
          <p:cNvSpPr>
            <a:spLocks noGrp="1"/>
          </p:cNvSpPr>
          <p:nvPr>
            <p:ph type="sldNum" sz="quarter" idx="12"/>
          </p:nvPr>
        </p:nvSpPr>
        <p:spPr/>
        <p:txBody>
          <a:bodyPr/>
          <a:lstStyle/>
          <a:p>
            <a:fld id="{330EA680-D336-4FF7-8B7A-9848BB0A1C32}" type="slidenum">
              <a:rPr lang="en-US" smtClean="0"/>
              <a:pPr/>
              <a:t>10</a:t>
            </a:fld>
            <a:endParaRPr lang="en-US" dirty="0"/>
          </a:p>
        </p:txBody>
      </p:sp>
      <p:sp>
        <p:nvSpPr>
          <p:cNvPr id="5" name="Rounded Rectangle 4">
            <a:extLst>
              <a:ext uri="{FF2B5EF4-FFF2-40B4-BE49-F238E27FC236}">
                <a16:creationId xmlns:a16="http://schemas.microsoft.com/office/drawing/2014/main" id="{5988EE5F-765A-48A2-FCCE-F051B4EAF01F}"/>
              </a:ext>
            </a:extLst>
          </p:cNvPr>
          <p:cNvSpPr/>
          <p:nvPr/>
        </p:nvSpPr>
        <p:spPr bwMode="auto">
          <a:xfrm>
            <a:off x="8862761" y="3299144"/>
            <a:ext cx="976761" cy="1457032"/>
          </a:xfrm>
          <a:prstGeom prst="round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ndParaRPr>
          </a:p>
        </p:txBody>
      </p:sp>
      <p:sp>
        <p:nvSpPr>
          <p:cNvPr id="6" name="Rounded Rectangle 5">
            <a:extLst>
              <a:ext uri="{FF2B5EF4-FFF2-40B4-BE49-F238E27FC236}">
                <a16:creationId xmlns:a16="http://schemas.microsoft.com/office/drawing/2014/main" id="{5A98E225-DDFD-E066-BBCE-B28A20CBB62B}"/>
              </a:ext>
            </a:extLst>
          </p:cNvPr>
          <p:cNvSpPr/>
          <p:nvPr/>
        </p:nvSpPr>
        <p:spPr bwMode="auto">
          <a:xfrm>
            <a:off x="8578944" y="4611474"/>
            <a:ext cx="885547" cy="525317"/>
          </a:xfrm>
          <a:prstGeom prst="round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ndParaRPr>
          </a:p>
        </p:txBody>
      </p:sp>
      <p:sp>
        <p:nvSpPr>
          <p:cNvPr id="7" name="Right Brace 6">
            <a:extLst>
              <a:ext uri="{FF2B5EF4-FFF2-40B4-BE49-F238E27FC236}">
                <a16:creationId xmlns:a16="http://schemas.microsoft.com/office/drawing/2014/main" id="{8332EF13-0213-0597-13A5-99BFC85E3749}"/>
              </a:ext>
            </a:extLst>
          </p:cNvPr>
          <p:cNvSpPr/>
          <p:nvPr/>
        </p:nvSpPr>
        <p:spPr bwMode="auto">
          <a:xfrm>
            <a:off x="7283342" y="3735694"/>
            <a:ext cx="320634" cy="1020482"/>
          </a:xfrm>
          <a:prstGeom prst="rightBrac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ndParaRPr>
          </a:p>
        </p:txBody>
      </p:sp>
      <p:pic>
        <p:nvPicPr>
          <p:cNvPr id="8" name="Picture 7">
            <a:extLst>
              <a:ext uri="{FF2B5EF4-FFF2-40B4-BE49-F238E27FC236}">
                <a16:creationId xmlns:a16="http://schemas.microsoft.com/office/drawing/2014/main" id="{6D755C73-E753-09A3-42B1-AB36828427F9}"/>
              </a:ext>
            </a:extLst>
          </p:cNvPr>
          <p:cNvPicPr>
            <a:picLocks noChangeAspect="1"/>
          </p:cNvPicPr>
          <p:nvPr/>
        </p:nvPicPr>
        <p:blipFill>
          <a:blip r:embed="rId2"/>
          <a:stretch>
            <a:fillRect/>
          </a:stretch>
        </p:blipFill>
        <p:spPr>
          <a:xfrm>
            <a:off x="202348" y="3944639"/>
            <a:ext cx="1058334" cy="929493"/>
          </a:xfrm>
          <a:prstGeom prst="rect">
            <a:avLst/>
          </a:prstGeom>
        </p:spPr>
      </p:pic>
      <p:pic>
        <p:nvPicPr>
          <p:cNvPr id="9" name="Picture 8">
            <a:extLst>
              <a:ext uri="{FF2B5EF4-FFF2-40B4-BE49-F238E27FC236}">
                <a16:creationId xmlns:a16="http://schemas.microsoft.com/office/drawing/2014/main" id="{685CC7C1-9000-6609-0CE3-2BF0113B5BA5}"/>
              </a:ext>
            </a:extLst>
          </p:cNvPr>
          <p:cNvPicPr>
            <a:picLocks noChangeAspect="1"/>
          </p:cNvPicPr>
          <p:nvPr/>
        </p:nvPicPr>
        <p:blipFill>
          <a:blip r:embed="rId3"/>
          <a:stretch>
            <a:fillRect/>
          </a:stretch>
        </p:blipFill>
        <p:spPr>
          <a:xfrm>
            <a:off x="1260682" y="3317440"/>
            <a:ext cx="3743300" cy="3195991"/>
          </a:xfrm>
          <a:prstGeom prst="rect">
            <a:avLst/>
          </a:prstGeom>
        </p:spPr>
      </p:pic>
      <p:pic>
        <p:nvPicPr>
          <p:cNvPr id="10" name="Picture 9">
            <a:extLst>
              <a:ext uri="{FF2B5EF4-FFF2-40B4-BE49-F238E27FC236}">
                <a16:creationId xmlns:a16="http://schemas.microsoft.com/office/drawing/2014/main" id="{941B26C8-E52C-B038-ABB0-DE4334519DC6}"/>
              </a:ext>
            </a:extLst>
          </p:cNvPr>
          <p:cNvPicPr>
            <a:picLocks noChangeAspect="1"/>
          </p:cNvPicPr>
          <p:nvPr/>
        </p:nvPicPr>
        <p:blipFill>
          <a:blip r:embed="rId4"/>
          <a:stretch>
            <a:fillRect/>
          </a:stretch>
        </p:blipFill>
        <p:spPr>
          <a:xfrm>
            <a:off x="5003982" y="3317440"/>
            <a:ext cx="6535264" cy="1873815"/>
          </a:xfrm>
          <a:prstGeom prst="rect">
            <a:avLst/>
          </a:prstGeom>
        </p:spPr>
      </p:pic>
      <p:sp>
        <p:nvSpPr>
          <p:cNvPr id="11" name="TextBox 10">
            <a:extLst>
              <a:ext uri="{FF2B5EF4-FFF2-40B4-BE49-F238E27FC236}">
                <a16:creationId xmlns:a16="http://schemas.microsoft.com/office/drawing/2014/main" id="{FEBF5B1E-EA67-9B7F-59EE-74CB37F8AFF2}"/>
              </a:ext>
            </a:extLst>
          </p:cNvPr>
          <p:cNvSpPr txBox="1"/>
          <p:nvPr/>
        </p:nvSpPr>
        <p:spPr>
          <a:xfrm>
            <a:off x="2575427" y="2864551"/>
            <a:ext cx="1031051" cy="369332"/>
          </a:xfrm>
          <a:prstGeom prst="rect">
            <a:avLst/>
          </a:prstGeom>
          <a:noFill/>
        </p:spPr>
        <p:txBody>
          <a:bodyPr wrap="none" rtlCol="0">
            <a:spAutoFit/>
          </a:bodyPr>
          <a:lstStyle/>
          <a:p>
            <a:r>
              <a:rPr lang="en-US" dirty="0"/>
              <a:t>Browser</a:t>
            </a:r>
          </a:p>
        </p:txBody>
      </p:sp>
      <p:sp>
        <p:nvSpPr>
          <p:cNvPr id="12" name="TextBox 11">
            <a:extLst>
              <a:ext uri="{FF2B5EF4-FFF2-40B4-BE49-F238E27FC236}">
                <a16:creationId xmlns:a16="http://schemas.microsoft.com/office/drawing/2014/main" id="{7186FEFB-74CA-9B3C-F158-0F950DF16C5C}"/>
              </a:ext>
            </a:extLst>
          </p:cNvPr>
          <p:cNvSpPr txBox="1"/>
          <p:nvPr/>
        </p:nvSpPr>
        <p:spPr>
          <a:xfrm>
            <a:off x="6810679" y="2980416"/>
            <a:ext cx="1774845" cy="369332"/>
          </a:xfrm>
          <a:prstGeom prst="rect">
            <a:avLst/>
          </a:prstGeom>
          <a:noFill/>
        </p:spPr>
        <p:txBody>
          <a:bodyPr wrap="none" rtlCol="0">
            <a:spAutoFit/>
          </a:bodyPr>
          <a:lstStyle/>
          <a:p>
            <a:r>
              <a:rPr lang="en-US" dirty="0"/>
              <a:t>z/OSMF Server</a:t>
            </a:r>
          </a:p>
        </p:txBody>
      </p:sp>
      <p:sp>
        <p:nvSpPr>
          <p:cNvPr id="13" name="Rectangle 12">
            <a:extLst>
              <a:ext uri="{FF2B5EF4-FFF2-40B4-BE49-F238E27FC236}">
                <a16:creationId xmlns:a16="http://schemas.microsoft.com/office/drawing/2014/main" id="{12A543F0-8CAE-BE31-69FE-042539F30430}"/>
              </a:ext>
            </a:extLst>
          </p:cNvPr>
          <p:cNvSpPr/>
          <p:nvPr/>
        </p:nvSpPr>
        <p:spPr>
          <a:xfrm>
            <a:off x="5395915" y="5355854"/>
            <a:ext cx="815205" cy="5807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Https</a:t>
            </a:r>
          </a:p>
        </p:txBody>
      </p:sp>
      <p:cxnSp>
        <p:nvCxnSpPr>
          <p:cNvPr id="15" name="Straight Arrow Connector 14">
            <a:extLst>
              <a:ext uri="{FF2B5EF4-FFF2-40B4-BE49-F238E27FC236}">
                <a16:creationId xmlns:a16="http://schemas.microsoft.com/office/drawing/2014/main" id="{BC34101E-ED42-7355-492C-D0295BF31D38}"/>
              </a:ext>
            </a:extLst>
          </p:cNvPr>
          <p:cNvCxnSpPr>
            <a:cxnSpLocks/>
            <a:stCxn id="13" idx="1"/>
          </p:cNvCxnSpPr>
          <p:nvPr/>
        </p:nvCxnSpPr>
        <p:spPr>
          <a:xfrm flipH="1" flipV="1">
            <a:off x="4889189" y="5646237"/>
            <a:ext cx="506726" cy="1"/>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3841B94-4A74-ED06-04DA-2F8039AD31BC}"/>
              </a:ext>
            </a:extLst>
          </p:cNvPr>
          <p:cNvCxnSpPr>
            <a:cxnSpLocks/>
            <a:stCxn id="13" idx="3"/>
          </p:cNvCxnSpPr>
          <p:nvPr/>
        </p:nvCxnSpPr>
        <p:spPr>
          <a:xfrm>
            <a:off x="6211120" y="5646238"/>
            <a:ext cx="383059"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CC5AF92A-E25C-6F48-8478-FC77B3CEA5DB}"/>
              </a:ext>
            </a:extLst>
          </p:cNvPr>
          <p:cNvSpPr/>
          <p:nvPr/>
        </p:nvSpPr>
        <p:spPr>
          <a:xfrm>
            <a:off x="6594179" y="5303987"/>
            <a:ext cx="2409568" cy="71391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IBM or Third-Party </a:t>
            </a:r>
            <a:r>
              <a:rPr lang="en-US" dirty="0" err="1">
                <a:solidFill>
                  <a:schemeClr val="bg1"/>
                </a:solidFill>
              </a:rPr>
              <a:t>WebServer</a:t>
            </a:r>
            <a:endParaRPr lang="en-US" dirty="0">
              <a:solidFill>
                <a:schemeClr val="bg1"/>
              </a:solidFill>
            </a:endParaRPr>
          </a:p>
        </p:txBody>
      </p:sp>
      <p:pic>
        <p:nvPicPr>
          <p:cNvPr id="21" name="Picture 20">
            <a:extLst>
              <a:ext uri="{FF2B5EF4-FFF2-40B4-BE49-F238E27FC236}">
                <a16:creationId xmlns:a16="http://schemas.microsoft.com/office/drawing/2014/main" id="{E49F088F-6024-F5B8-6875-E270570DE594}"/>
              </a:ext>
            </a:extLst>
          </p:cNvPr>
          <p:cNvPicPr>
            <a:picLocks noChangeAspect="1"/>
          </p:cNvPicPr>
          <p:nvPr/>
        </p:nvPicPr>
        <p:blipFill>
          <a:blip r:embed="rId5"/>
          <a:stretch>
            <a:fillRect/>
          </a:stretch>
        </p:blipFill>
        <p:spPr>
          <a:xfrm>
            <a:off x="4417778" y="5437135"/>
            <a:ext cx="471411" cy="580767"/>
          </a:xfrm>
          <a:prstGeom prst="rect">
            <a:avLst/>
          </a:prstGeom>
        </p:spPr>
      </p:pic>
      <p:cxnSp>
        <p:nvCxnSpPr>
          <p:cNvPr id="16" name="Straight Arrow Connector 15">
            <a:extLst>
              <a:ext uri="{FF2B5EF4-FFF2-40B4-BE49-F238E27FC236}">
                <a16:creationId xmlns:a16="http://schemas.microsoft.com/office/drawing/2014/main" id="{518B0579-E7C2-621D-CCA2-CBE6FBBA8E26}"/>
              </a:ext>
            </a:extLst>
          </p:cNvPr>
          <p:cNvCxnSpPr>
            <a:stCxn id="13" idx="0"/>
          </p:cNvCxnSpPr>
          <p:nvPr/>
        </p:nvCxnSpPr>
        <p:spPr>
          <a:xfrm flipV="1">
            <a:off x="5803518" y="4191542"/>
            <a:ext cx="704164" cy="1164312"/>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4" name="Footer Placeholder 1">
            <a:extLst>
              <a:ext uri="{FF2B5EF4-FFF2-40B4-BE49-F238E27FC236}">
                <a16:creationId xmlns:a16="http://schemas.microsoft.com/office/drawing/2014/main" id="{27A20BDC-25BD-5C35-A251-17B31627522C}"/>
              </a:ext>
            </a:extLst>
          </p:cNvPr>
          <p:cNvSpPr txBox="1">
            <a:spLocks/>
          </p:cNvSpPr>
          <p:nvPr/>
        </p:nvSpPr>
        <p:spPr>
          <a:xfrm>
            <a:off x="202348" y="6596988"/>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570046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5A5EDE31-E7F1-1945-42D0-5AEAC2A306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48DAAB-A4AA-5E8F-9BD0-264EF1B882A7}"/>
              </a:ext>
            </a:extLst>
          </p:cNvPr>
          <p:cNvSpPr>
            <a:spLocks noGrp="1"/>
          </p:cNvSpPr>
          <p:nvPr>
            <p:ph type="title"/>
          </p:nvPr>
        </p:nvSpPr>
        <p:spPr/>
        <p:txBody>
          <a:bodyPr/>
          <a:lstStyle/>
          <a:p>
            <a:r>
              <a:rPr lang="en-US" dirty="0"/>
              <a:t>Building z/OSMF External Plugin</a:t>
            </a:r>
          </a:p>
        </p:txBody>
      </p:sp>
      <p:sp>
        <p:nvSpPr>
          <p:cNvPr id="3" name="Footer Placeholder 1">
            <a:extLst>
              <a:ext uri="{FF2B5EF4-FFF2-40B4-BE49-F238E27FC236}">
                <a16:creationId xmlns:a16="http://schemas.microsoft.com/office/drawing/2014/main" id="{65145BDC-804B-34B1-AA10-B8CF1CBB3E82}"/>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9429063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CA558-3625-0A4B-19EB-C3F77B924F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CC620B-37E8-BD43-009F-9D732F9B14F9}"/>
              </a:ext>
            </a:extLst>
          </p:cNvPr>
          <p:cNvSpPr>
            <a:spLocks noGrp="1"/>
          </p:cNvSpPr>
          <p:nvPr>
            <p:ph type="title"/>
          </p:nvPr>
        </p:nvSpPr>
        <p:spPr/>
        <p:txBody>
          <a:bodyPr/>
          <a:lstStyle/>
          <a:p>
            <a:r>
              <a:rPr lang="en-US" b="0" dirty="0">
                <a:solidFill>
                  <a:schemeClr val="tx1"/>
                </a:solidFill>
                <a:latin typeface="IBM Plex Sans" panose="020B0503050203000203" pitchFamily="34" charset="0"/>
              </a:rPr>
              <a:t>Pre-requisites for a z/OSMF plugin </a:t>
            </a:r>
          </a:p>
        </p:txBody>
      </p:sp>
      <p:sp>
        <p:nvSpPr>
          <p:cNvPr id="4" name="Slide Number Placeholder 3">
            <a:extLst>
              <a:ext uri="{FF2B5EF4-FFF2-40B4-BE49-F238E27FC236}">
                <a16:creationId xmlns:a16="http://schemas.microsoft.com/office/drawing/2014/main" id="{184FD80E-07E1-B482-8953-C0CB16BB5690}"/>
              </a:ext>
            </a:extLst>
          </p:cNvPr>
          <p:cNvSpPr>
            <a:spLocks noGrp="1"/>
          </p:cNvSpPr>
          <p:nvPr>
            <p:ph type="sldNum" sz="quarter" idx="12"/>
          </p:nvPr>
        </p:nvSpPr>
        <p:spPr/>
        <p:txBody>
          <a:bodyPr/>
          <a:lstStyle/>
          <a:p>
            <a:fld id="{330EA680-D336-4FF7-8B7A-9848BB0A1C32}" type="slidenum">
              <a:rPr lang="en-US" smtClean="0">
                <a:latin typeface="IBM Plex Sans" panose="020B0503050203000203" pitchFamily="34" charset="0"/>
              </a:rPr>
              <a:pPr/>
              <a:t>12</a:t>
            </a:fld>
            <a:endParaRPr lang="en-US" dirty="0">
              <a:latin typeface="IBM Plex Sans" panose="020B0503050203000203" pitchFamily="34" charset="0"/>
            </a:endParaRPr>
          </a:p>
        </p:txBody>
      </p:sp>
      <p:sp>
        <p:nvSpPr>
          <p:cNvPr id="6" name="Content Placeholder 5">
            <a:extLst>
              <a:ext uri="{FF2B5EF4-FFF2-40B4-BE49-F238E27FC236}">
                <a16:creationId xmlns:a16="http://schemas.microsoft.com/office/drawing/2014/main" id="{116C9BEE-48DB-DBF5-F865-2018534E9059}"/>
              </a:ext>
            </a:extLst>
          </p:cNvPr>
          <p:cNvSpPr>
            <a:spLocks noGrp="1"/>
          </p:cNvSpPr>
          <p:nvPr>
            <p:ph idx="1"/>
          </p:nvPr>
        </p:nvSpPr>
        <p:spPr>
          <a:xfrm>
            <a:off x="474797" y="1554174"/>
            <a:ext cx="4754430" cy="4900413"/>
          </a:xfrm>
        </p:spPr>
        <p:txBody>
          <a:bodyPr/>
          <a:lstStyle/>
          <a:p>
            <a:r>
              <a:rPr lang="en-US" b="1" dirty="0">
                <a:solidFill>
                  <a:schemeClr val="bg2"/>
                </a:solidFill>
                <a:latin typeface="IBM Plex Sans" panose="020B0503050203000203" pitchFamily="34" charset="0"/>
              </a:rPr>
              <a:t>Skills</a:t>
            </a:r>
          </a:p>
          <a:p>
            <a:endParaRPr lang="en-US" sz="800" b="1" dirty="0">
              <a:solidFill>
                <a:schemeClr val="bg2"/>
              </a:solidFill>
              <a:latin typeface="IBM Plex Sans" panose="020B0503050203000203" pitchFamily="34" charset="0"/>
            </a:endParaRPr>
          </a:p>
          <a:p>
            <a:pPr marL="342900" indent="-342900">
              <a:buFont typeface="Arial" panose="020B0604020202020204" pitchFamily="34" charset="0"/>
              <a:buChar char="•"/>
            </a:pPr>
            <a:r>
              <a:rPr lang="en-US" sz="2000" b="1" dirty="0">
                <a:latin typeface="IBM Plex Sans" panose="020B0503050203000203" pitchFamily="34" charset="0"/>
              </a:rPr>
              <a:t>JavaScript</a:t>
            </a:r>
            <a:r>
              <a:rPr lang="en-US" sz="2000" dirty="0">
                <a:latin typeface="IBM Plex Sans" panose="020B0503050203000203" pitchFamily="34" charset="0"/>
              </a:rPr>
              <a:t> - For front-end development (e.g., Angular, React-based UI with IBM Carbon Design)</a:t>
            </a:r>
          </a:p>
          <a:p>
            <a:pPr marL="342900" indent="-342900">
              <a:buFont typeface="Arial" panose="020B0604020202020204" pitchFamily="34" charset="0"/>
              <a:buChar char="•"/>
            </a:pPr>
            <a:r>
              <a:rPr lang="en-US" sz="2000" b="1" dirty="0">
                <a:latin typeface="IBM Plex Sans" panose="020B0503050203000203" pitchFamily="34" charset="0"/>
              </a:rPr>
              <a:t>HTML &amp; CSS</a:t>
            </a:r>
            <a:r>
              <a:rPr lang="en-US" sz="2000" dirty="0">
                <a:latin typeface="IBM Plex Sans" panose="020B0503050203000203" pitchFamily="34" charset="0"/>
              </a:rPr>
              <a:t> - To design and style the UI </a:t>
            </a:r>
          </a:p>
          <a:p>
            <a:pPr marL="342900" indent="-342900">
              <a:buFont typeface="Arial" panose="020B0604020202020204" pitchFamily="34" charset="0"/>
              <a:buChar char="•"/>
            </a:pPr>
            <a:r>
              <a:rPr lang="en-US" sz="2000" b="1" dirty="0">
                <a:latin typeface="IBM Plex Sans" panose="020B0503050203000203" pitchFamily="34" charset="0"/>
              </a:rPr>
              <a:t>z/OSMF REST APIs </a:t>
            </a:r>
            <a:r>
              <a:rPr lang="en-US" sz="2000" dirty="0">
                <a:latin typeface="IBM Plex Sans" panose="020B0503050203000203" pitchFamily="34" charset="0"/>
              </a:rPr>
              <a:t>- Understanding API calls to interact with z/OS services</a:t>
            </a:r>
          </a:p>
        </p:txBody>
      </p:sp>
      <p:sp>
        <p:nvSpPr>
          <p:cNvPr id="7" name="Content Placeholder 5">
            <a:extLst>
              <a:ext uri="{FF2B5EF4-FFF2-40B4-BE49-F238E27FC236}">
                <a16:creationId xmlns:a16="http://schemas.microsoft.com/office/drawing/2014/main" id="{91173578-B854-7761-4334-56C613084BD2}"/>
              </a:ext>
            </a:extLst>
          </p:cNvPr>
          <p:cNvSpPr txBox="1">
            <a:spLocks/>
          </p:cNvSpPr>
          <p:nvPr/>
        </p:nvSpPr>
        <p:spPr>
          <a:xfrm>
            <a:off x="6489907" y="1536723"/>
            <a:ext cx="5054429" cy="490041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Tx/>
              <a:buNone/>
              <a:defRPr sz="2400" kern="1200">
                <a:solidFill>
                  <a:schemeClr val="tx1"/>
                </a:solidFill>
                <a:latin typeface=""/>
                <a:ea typeface="+mn-ea"/>
                <a:cs typeface="+mn-cs"/>
              </a:defRPr>
            </a:lvl1pPr>
            <a:lvl2pPr marL="457200" indent="0" algn="l" defTabSz="914400" rtl="0" eaLnBrk="1" latinLnBrk="0" hangingPunct="1">
              <a:lnSpc>
                <a:spcPct val="90000"/>
              </a:lnSpc>
              <a:spcBef>
                <a:spcPts val="500"/>
              </a:spcBef>
              <a:buFontTx/>
              <a:buNone/>
              <a:defRPr sz="2200" kern="1200" baseline="0">
                <a:solidFill>
                  <a:schemeClr val="tx1"/>
                </a:solidFill>
                <a:latin typeface=""/>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
                <a:ea typeface="+mn-ea"/>
                <a:cs typeface="+mn-cs"/>
              </a:defRPr>
            </a:lvl3pPr>
            <a:lvl4pPr marL="1371600" indent="0" algn="l" defTabSz="914400" rtl="0" eaLnBrk="1" latinLnBrk="0" hangingPunct="1">
              <a:lnSpc>
                <a:spcPct val="90000"/>
              </a:lnSpc>
              <a:spcBef>
                <a:spcPts val="500"/>
              </a:spcBef>
              <a:buFontTx/>
              <a:buNone/>
              <a:defRPr sz="2000" kern="1200">
                <a:solidFill>
                  <a:schemeClr val="tx1"/>
                </a:solidFill>
                <a:latin typeface=""/>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solidFill>
                  <a:schemeClr val="bg2"/>
                </a:solidFill>
                <a:latin typeface="IBM Plex Sans" panose="020B0503050203000203" pitchFamily="34" charset="0"/>
              </a:rPr>
              <a:t>Tools</a:t>
            </a:r>
          </a:p>
          <a:p>
            <a:endParaRPr lang="en-US" sz="800" b="1" dirty="0">
              <a:solidFill>
                <a:schemeClr val="bg2"/>
              </a:solidFill>
              <a:latin typeface="IBM Plex Sans" panose="020B0503050203000203" pitchFamily="34" charset="0"/>
            </a:endParaRPr>
          </a:p>
          <a:p>
            <a:pPr marL="342900" indent="-342900">
              <a:buFont typeface="Arial" panose="020B0604020202020204" pitchFamily="34" charset="0"/>
              <a:buChar char="•"/>
            </a:pPr>
            <a:r>
              <a:rPr lang="en-US" sz="2000" b="1" dirty="0">
                <a:latin typeface="IBM Plex Sans" panose="020B0503050203000203" pitchFamily="34" charset="0"/>
              </a:rPr>
              <a:t>VS Code Editor </a:t>
            </a:r>
            <a:r>
              <a:rPr lang="en-US" sz="2000" dirty="0">
                <a:latin typeface="IBM Plex Sans" panose="020B0503050203000203" pitchFamily="34" charset="0"/>
              </a:rPr>
              <a:t>– Primary development environment for writing and debugging code</a:t>
            </a:r>
          </a:p>
          <a:p>
            <a:pPr marL="342900" indent="-342900">
              <a:buFont typeface="Arial" panose="020B0604020202020204" pitchFamily="34" charset="0"/>
              <a:buChar char="•"/>
            </a:pPr>
            <a:r>
              <a:rPr lang="en-US" sz="2000" b="1" dirty="0">
                <a:latin typeface="IBM Plex Sans" panose="020B0503050203000203" pitchFamily="34" charset="0"/>
              </a:rPr>
              <a:t>Node.js</a:t>
            </a:r>
          </a:p>
          <a:p>
            <a:pPr marL="342900" indent="-342900">
              <a:buFont typeface="Arial" panose="020B0604020202020204" pitchFamily="34" charset="0"/>
              <a:buChar char="•"/>
            </a:pPr>
            <a:r>
              <a:rPr lang="en-US" sz="2000" b="1" dirty="0">
                <a:latin typeface="IBM Plex Sans" panose="020B0503050203000203" pitchFamily="34" charset="0"/>
              </a:rPr>
              <a:t>NPM </a:t>
            </a:r>
            <a:r>
              <a:rPr lang="en-US" sz="2000" dirty="0">
                <a:latin typeface="IBM Plex Sans" panose="020B0503050203000203" pitchFamily="34" charset="0"/>
              </a:rPr>
              <a:t>(Node Package Manager) - is a tool for managing JavaScript package</a:t>
            </a:r>
          </a:p>
          <a:p>
            <a:pPr marL="342900" indent="-342900">
              <a:buFont typeface="Arial" panose="020B0604020202020204" pitchFamily="34" charset="0"/>
              <a:buChar char="•"/>
            </a:pPr>
            <a:endParaRPr lang="en-US" sz="2000" b="1" dirty="0">
              <a:latin typeface="IBM Plex Sans" panose="020B0503050203000203" pitchFamily="34" charset="0"/>
            </a:endParaRPr>
          </a:p>
          <a:p>
            <a:endParaRPr lang="en-US" b="1" dirty="0">
              <a:solidFill>
                <a:schemeClr val="bg2"/>
              </a:solidFill>
              <a:latin typeface="IBM Plex Sans" panose="020B0503050203000203" pitchFamily="34" charset="0"/>
            </a:endParaRPr>
          </a:p>
          <a:p>
            <a:endParaRPr lang="en-US" b="1" dirty="0">
              <a:solidFill>
                <a:schemeClr val="bg2"/>
              </a:solidFill>
              <a:latin typeface="IBM Plex Sans" panose="020B0503050203000203" pitchFamily="34" charset="0"/>
            </a:endParaRPr>
          </a:p>
          <a:p>
            <a:endParaRPr lang="en-US" b="1" dirty="0">
              <a:solidFill>
                <a:schemeClr val="bg2"/>
              </a:solidFill>
              <a:latin typeface="IBM Plex Sans" panose="020B0503050203000203" pitchFamily="34" charset="0"/>
            </a:endParaRPr>
          </a:p>
          <a:p>
            <a:endParaRPr lang="en-US" b="1" dirty="0">
              <a:solidFill>
                <a:schemeClr val="bg2"/>
              </a:solidFill>
              <a:latin typeface="IBM Plex Sans" panose="020B0503050203000203" pitchFamily="34" charset="0"/>
            </a:endParaRPr>
          </a:p>
        </p:txBody>
      </p:sp>
      <p:sp>
        <p:nvSpPr>
          <p:cNvPr id="3" name="Footer Placeholder 1">
            <a:extLst>
              <a:ext uri="{FF2B5EF4-FFF2-40B4-BE49-F238E27FC236}">
                <a16:creationId xmlns:a16="http://schemas.microsoft.com/office/drawing/2014/main" id="{08486CA8-4F1E-3399-8CBE-2ED8BC66F5E8}"/>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012676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02D6C0-5732-9233-2578-42D704317D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BB8071-56A2-C469-D3B7-132CD849754B}"/>
              </a:ext>
            </a:extLst>
          </p:cNvPr>
          <p:cNvSpPr>
            <a:spLocks noGrp="1"/>
          </p:cNvSpPr>
          <p:nvPr>
            <p:ph type="title"/>
          </p:nvPr>
        </p:nvSpPr>
        <p:spPr/>
        <p:txBody>
          <a:bodyPr/>
          <a:lstStyle/>
          <a:p>
            <a:r>
              <a:rPr lang="en-US" dirty="0">
                <a:solidFill>
                  <a:schemeClr val="tx1"/>
                </a:solidFill>
              </a:rPr>
              <a:t>Pre-requisites for building z/OSMF External Plugin</a:t>
            </a:r>
          </a:p>
        </p:txBody>
      </p:sp>
      <p:sp>
        <p:nvSpPr>
          <p:cNvPr id="4" name="Slide Number Placeholder 3">
            <a:extLst>
              <a:ext uri="{FF2B5EF4-FFF2-40B4-BE49-F238E27FC236}">
                <a16:creationId xmlns:a16="http://schemas.microsoft.com/office/drawing/2014/main" id="{8D420B4B-A4F4-8FF6-9DBA-F48F2C758023}"/>
              </a:ext>
            </a:extLst>
          </p:cNvPr>
          <p:cNvSpPr>
            <a:spLocks noGrp="1"/>
          </p:cNvSpPr>
          <p:nvPr>
            <p:ph type="sldNum" sz="quarter" idx="12"/>
          </p:nvPr>
        </p:nvSpPr>
        <p:spPr/>
        <p:txBody>
          <a:bodyPr/>
          <a:lstStyle/>
          <a:p>
            <a:fld id="{330EA680-D336-4FF7-8B7A-9848BB0A1C32}" type="slidenum">
              <a:rPr lang="en-US" smtClean="0"/>
              <a:pPr/>
              <a:t>13</a:t>
            </a:fld>
            <a:endParaRPr lang="en-US" dirty="0"/>
          </a:p>
        </p:txBody>
      </p:sp>
      <p:sp>
        <p:nvSpPr>
          <p:cNvPr id="3" name="TextBox 2">
            <a:extLst>
              <a:ext uri="{FF2B5EF4-FFF2-40B4-BE49-F238E27FC236}">
                <a16:creationId xmlns:a16="http://schemas.microsoft.com/office/drawing/2014/main" id="{0B35F50B-CA89-CBAD-9C03-3F20FD27DED2}"/>
              </a:ext>
            </a:extLst>
          </p:cNvPr>
          <p:cNvSpPr txBox="1"/>
          <p:nvPr/>
        </p:nvSpPr>
        <p:spPr>
          <a:xfrm>
            <a:off x="438295" y="1576552"/>
            <a:ext cx="9841156" cy="3170099"/>
          </a:xfrm>
          <a:prstGeom prst="rect">
            <a:avLst/>
          </a:prstGeom>
          <a:noFill/>
        </p:spPr>
        <p:txBody>
          <a:bodyPr wrap="none" rtlCol="0">
            <a:spAutoFit/>
          </a:bodyPr>
          <a:lstStyle/>
          <a:p>
            <a:pPr marL="285750" indent="-285750">
              <a:buFont typeface="Arial" panose="020B0604020202020204" pitchFamily="34" charset="0"/>
              <a:buChar char="•"/>
            </a:pPr>
            <a:r>
              <a:rPr lang="en-US" sz="2000" dirty="0"/>
              <a:t>Invoke following command to check if </a:t>
            </a:r>
            <a:r>
              <a:rPr lang="en-US" sz="2000" dirty="0" err="1"/>
              <a:t>node.js</a:t>
            </a:r>
            <a:r>
              <a:rPr lang="en-US" sz="2000" dirty="0"/>
              <a:t> is installed on your system</a:t>
            </a:r>
          </a:p>
          <a:p>
            <a:pPr marL="742950" lvl="1" indent="-285750">
              <a:buFont typeface="Arial" panose="020B0604020202020204" pitchFamily="34" charset="0"/>
              <a:buChar char="•"/>
            </a:pPr>
            <a:r>
              <a:rPr lang="en-US" sz="2000" dirty="0"/>
              <a:t>node –v</a:t>
            </a:r>
          </a:p>
          <a:p>
            <a:pPr marL="742950" lvl="1" indent="-285750">
              <a:buFont typeface="Arial" panose="020B0604020202020204" pitchFamily="34" charset="0"/>
              <a:buChar char="•"/>
            </a:pPr>
            <a:r>
              <a:rPr lang="en-US" sz="2000" dirty="0" err="1"/>
              <a:t>nvm</a:t>
            </a:r>
            <a:r>
              <a:rPr lang="en-US" sz="2000" dirty="0"/>
              <a:t>  current</a:t>
            </a:r>
          </a:p>
          <a:p>
            <a:pPr marL="1200150" lvl="2" indent="-285750">
              <a:buFont typeface="Arial" panose="020B0604020202020204" pitchFamily="34" charset="0"/>
              <a:buChar char="•"/>
            </a:pPr>
            <a:r>
              <a:rPr lang="en-US" sz="2000" dirty="0"/>
              <a:t>Suggested Node version should be at V18 or higher.</a:t>
            </a:r>
            <a:br>
              <a:rPr lang="en-US" sz="2000" dirty="0"/>
            </a:br>
            <a:endParaRPr lang="en-US" sz="2000" dirty="0"/>
          </a:p>
          <a:p>
            <a:pPr marL="285750" indent="-285750">
              <a:buFont typeface="Arial" panose="020B0604020202020204" pitchFamily="34" charset="0"/>
              <a:buChar char="•"/>
            </a:pPr>
            <a:r>
              <a:rPr lang="en-US" sz="2000" dirty="0"/>
              <a:t>Install Node.js if it’s not installed. Follow instruction described at following website</a:t>
            </a:r>
          </a:p>
          <a:p>
            <a:pPr marL="742950" lvl="1" indent="-285750">
              <a:buFont typeface="Arial" panose="020B0604020202020204" pitchFamily="34" charset="0"/>
              <a:buChar char="•"/>
            </a:pPr>
            <a:r>
              <a:rPr lang="en-US" sz="2000" dirty="0">
                <a:hlinkClick r:id="rId3"/>
              </a:rPr>
              <a:t>https://nodejs.org/en/download</a:t>
            </a:r>
            <a:endParaRPr lang="en-US" sz="2000" dirty="0"/>
          </a:p>
          <a:p>
            <a:endParaRPr lang="en-US" sz="2000" dirty="0"/>
          </a:p>
          <a:p>
            <a:pPr marL="285750" indent="-285750">
              <a:buFont typeface="Arial" panose="020B0604020202020204" pitchFamily="34" charset="0"/>
              <a:buChar char="•"/>
            </a:pPr>
            <a:r>
              <a:rPr lang="en-US" sz="2000" dirty="0"/>
              <a:t>Use </a:t>
            </a:r>
            <a:r>
              <a:rPr lang="en-US" sz="2000" dirty="0" err="1"/>
              <a:t>nvm</a:t>
            </a:r>
            <a:r>
              <a:rPr lang="en-US" sz="2000" dirty="0"/>
              <a:t> command to verify node is properly installed on system</a:t>
            </a:r>
          </a:p>
          <a:p>
            <a:pPr marL="742950" lvl="1" indent="-285750">
              <a:buFont typeface="Arial" panose="020B0604020202020204" pitchFamily="34" charset="0"/>
              <a:buChar char="•"/>
            </a:pPr>
            <a:r>
              <a:rPr lang="en-US" sz="2000" dirty="0" err="1"/>
              <a:t>nvm</a:t>
            </a:r>
            <a:r>
              <a:rPr lang="en-US" sz="2000" dirty="0"/>
              <a:t> current -&gt; Should show V18 or higher</a:t>
            </a:r>
          </a:p>
        </p:txBody>
      </p:sp>
      <p:sp>
        <p:nvSpPr>
          <p:cNvPr id="5" name="Footer Placeholder 1">
            <a:extLst>
              <a:ext uri="{FF2B5EF4-FFF2-40B4-BE49-F238E27FC236}">
                <a16:creationId xmlns:a16="http://schemas.microsoft.com/office/drawing/2014/main" id="{30AD88E1-4991-A726-8277-485706BE962A}"/>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2885323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72655-FA5B-B202-DD9B-93AB035F97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4457F1-0EF5-D193-0244-9913B94FEA95}"/>
              </a:ext>
            </a:extLst>
          </p:cNvPr>
          <p:cNvSpPr>
            <a:spLocks noGrp="1"/>
          </p:cNvSpPr>
          <p:nvPr>
            <p:ph type="title"/>
          </p:nvPr>
        </p:nvSpPr>
        <p:spPr/>
        <p:txBody>
          <a:bodyPr/>
          <a:lstStyle/>
          <a:p>
            <a:r>
              <a:rPr lang="en-US" dirty="0">
                <a:solidFill>
                  <a:schemeClr val="tx1"/>
                </a:solidFill>
              </a:rPr>
              <a:t>Primer - Sample Angular application</a:t>
            </a:r>
          </a:p>
        </p:txBody>
      </p:sp>
      <p:sp>
        <p:nvSpPr>
          <p:cNvPr id="4" name="Slide Number Placeholder 3">
            <a:extLst>
              <a:ext uri="{FF2B5EF4-FFF2-40B4-BE49-F238E27FC236}">
                <a16:creationId xmlns:a16="http://schemas.microsoft.com/office/drawing/2014/main" id="{9B572CF6-B0F6-2930-EC54-A2B9996EBCB9}"/>
              </a:ext>
            </a:extLst>
          </p:cNvPr>
          <p:cNvSpPr>
            <a:spLocks noGrp="1"/>
          </p:cNvSpPr>
          <p:nvPr>
            <p:ph type="sldNum" sz="quarter" idx="12"/>
          </p:nvPr>
        </p:nvSpPr>
        <p:spPr/>
        <p:txBody>
          <a:bodyPr/>
          <a:lstStyle/>
          <a:p>
            <a:fld id="{330EA680-D336-4FF7-8B7A-9848BB0A1C32}" type="slidenum">
              <a:rPr lang="en-US" smtClean="0"/>
              <a:pPr/>
              <a:t>14</a:t>
            </a:fld>
            <a:endParaRPr lang="en-US" dirty="0"/>
          </a:p>
        </p:txBody>
      </p:sp>
      <p:sp>
        <p:nvSpPr>
          <p:cNvPr id="3" name="TextBox 2">
            <a:extLst>
              <a:ext uri="{FF2B5EF4-FFF2-40B4-BE49-F238E27FC236}">
                <a16:creationId xmlns:a16="http://schemas.microsoft.com/office/drawing/2014/main" id="{3F7BB60A-B8BE-283D-FF2F-DD21FC0C6D5D}"/>
              </a:ext>
            </a:extLst>
          </p:cNvPr>
          <p:cNvSpPr txBox="1"/>
          <p:nvPr/>
        </p:nvSpPr>
        <p:spPr>
          <a:xfrm>
            <a:off x="438295" y="1210490"/>
            <a:ext cx="6084418" cy="5293757"/>
          </a:xfrm>
          <a:prstGeom prst="rect">
            <a:avLst/>
          </a:prstGeom>
          <a:noFill/>
        </p:spPr>
        <p:txBody>
          <a:bodyPr wrap="square" rtlCol="0">
            <a:spAutoFit/>
          </a:bodyPr>
          <a:lstStyle/>
          <a:p>
            <a:pPr marL="285750" indent="-285750">
              <a:buFont typeface="Arial" panose="020B0604020202020204" pitchFamily="34" charset="0"/>
              <a:buChar char="•"/>
            </a:pPr>
            <a:r>
              <a:rPr lang="en-US" sz="2000" dirty="0"/>
              <a:t>Follow instruction provided at following git repo to create your first angular application.</a:t>
            </a:r>
          </a:p>
          <a:p>
            <a:pPr marL="285750"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2000" dirty="0">
                <a:hlinkClick r:id="rId3"/>
              </a:rPr>
              <a:t>https://github.com/carbon-design-system/carbon-components-angular?tab=readme-ov-file</a:t>
            </a:r>
            <a:endParaRPr lang="en-US" sz="2000" dirty="0"/>
          </a:p>
          <a:p>
            <a:pPr marL="742950" lvl="1"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Following commands will create your first Angular application.</a:t>
            </a:r>
          </a:p>
          <a:p>
            <a:pPr marL="742950" lvl="1" indent="-285750">
              <a:buFont typeface="Arial" panose="020B0604020202020204" pitchFamily="34" charset="0"/>
              <a:buChar char="•"/>
            </a:pPr>
            <a:r>
              <a:rPr lang="en-US" sz="2000" dirty="0"/>
              <a:t> </a:t>
            </a:r>
            <a:r>
              <a:rPr lang="en-US" sz="2000" dirty="0" err="1"/>
              <a:t>mkdir</a:t>
            </a:r>
            <a:r>
              <a:rPr lang="en-US" sz="2000" dirty="0"/>
              <a:t> </a:t>
            </a:r>
            <a:r>
              <a:rPr lang="en-US" sz="2000" dirty="0" err="1"/>
              <a:t>AngShareSample</a:t>
            </a:r>
            <a:endParaRPr lang="en-US" sz="2000" dirty="0"/>
          </a:p>
          <a:p>
            <a:pPr marL="742950" lvl="1" indent="-285750">
              <a:buFont typeface="Arial" panose="020B0604020202020204" pitchFamily="34" charset="0"/>
              <a:buChar char="•"/>
            </a:pPr>
            <a:r>
              <a:rPr lang="en-US" sz="2000" dirty="0"/>
              <a:t> cd </a:t>
            </a:r>
            <a:r>
              <a:rPr lang="en-US" sz="2000" dirty="0" err="1"/>
              <a:t>AngShareSample</a:t>
            </a:r>
            <a:endParaRPr lang="en-US" sz="2000" dirty="0"/>
          </a:p>
          <a:p>
            <a:pPr marL="742950" lvl="1" indent="-285750">
              <a:buFont typeface="Arial" panose="020B0604020202020204" pitchFamily="34" charset="0"/>
              <a:buChar char="•"/>
            </a:pPr>
            <a:r>
              <a:rPr lang="en-US" sz="2000" dirty="0">
                <a:solidFill>
                  <a:srgbClr val="E1691B"/>
                </a:solidFill>
              </a:rPr>
              <a:t> </a:t>
            </a:r>
            <a:r>
              <a:rPr lang="en-US" sz="2000" dirty="0" err="1">
                <a:solidFill>
                  <a:srgbClr val="E1691B"/>
                </a:solidFill>
              </a:rPr>
              <a:t>npx</a:t>
            </a:r>
            <a:r>
              <a:rPr lang="en-US" sz="2000" dirty="0">
                <a:solidFill>
                  <a:srgbClr val="E1691B"/>
                </a:solidFill>
              </a:rPr>
              <a:t> @angular/cli new my-project --style=</a:t>
            </a:r>
            <a:r>
              <a:rPr lang="en-US" sz="2000" dirty="0" err="1">
                <a:solidFill>
                  <a:srgbClr val="E1691B"/>
                </a:solidFill>
              </a:rPr>
              <a:t>scss</a:t>
            </a:r>
            <a:endParaRPr lang="en-US" sz="2000" dirty="0">
              <a:solidFill>
                <a:srgbClr val="E1691B"/>
              </a:solidFill>
            </a:endParaRPr>
          </a:p>
          <a:p>
            <a:pPr marL="742950" lvl="1" indent="-285750">
              <a:buFont typeface="Arial" panose="020B0604020202020204" pitchFamily="34" charset="0"/>
              <a:buChar char="•"/>
            </a:pPr>
            <a:r>
              <a:rPr lang="en-US" sz="2000" dirty="0"/>
              <a:t> cd my-project</a:t>
            </a:r>
          </a:p>
          <a:p>
            <a:pPr marL="742950" lvl="1" indent="-285750">
              <a:buFont typeface="Arial" panose="020B0604020202020204" pitchFamily="34" charset="0"/>
              <a:buChar char="•"/>
            </a:pPr>
            <a:r>
              <a:rPr lang="en-US" sz="2000" dirty="0"/>
              <a:t> </a:t>
            </a:r>
            <a:r>
              <a:rPr lang="en-US" sz="2000" dirty="0" err="1"/>
              <a:t>npm</a:t>
            </a:r>
            <a:r>
              <a:rPr lang="en-US" sz="2000" dirty="0"/>
              <a:t> </a:t>
            </a:r>
            <a:r>
              <a:rPr lang="en-US" sz="2000" dirty="0" err="1"/>
              <a:t>i</a:t>
            </a:r>
            <a:r>
              <a:rPr lang="en-US" sz="2000" dirty="0"/>
              <a:t> --save carbon-components-angular @carbon/styles</a:t>
            </a:r>
          </a:p>
          <a:p>
            <a:pPr marL="742950" lvl="1" indent="-285750">
              <a:buFont typeface="Arial" panose="020B0604020202020204" pitchFamily="34" charset="0"/>
              <a:buChar char="•"/>
            </a:pPr>
            <a:r>
              <a:rPr lang="en-US" sz="2000" dirty="0"/>
              <a:t> </a:t>
            </a:r>
            <a:r>
              <a:rPr lang="en-US" sz="2000" dirty="0" err="1"/>
              <a:t>npm</a:t>
            </a:r>
            <a:r>
              <a:rPr lang="en-US" sz="2000" dirty="0"/>
              <a:t> start</a:t>
            </a:r>
          </a:p>
        </p:txBody>
      </p:sp>
      <p:pic>
        <p:nvPicPr>
          <p:cNvPr id="5" name="Picture 4">
            <a:extLst>
              <a:ext uri="{FF2B5EF4-FFF2-40B4-BE49-F238E27FC236}">
                <a16:creationId xmlns:a16="http://schemas.microsoft.com/office/drawing/2014/main" id="{97A156BB-9676-D83C-B1DA-A556165D7D0F}"/>
              </a:ext>
            </a:extLst>
          </p:cNvPr>
          <p:cNvPicPr>
            <a:picLocks noChangeAspect="1"/>
          </p:cNvPicPr>
          <p:nvPr/>
        </p:nvPicPr>
        <p:blipFill>
          <a:blip r:embed="rId4"/>
          <a:srcRect l="9548" r="9249" b="38057"/>
          <a:stretch/>
        </p:blipFill>
        <p:spPr>
          <a:xfrm>
            <a:off x="6630925" y="1387059"/>
            <a:ext cx="5122780" cy="2871569"/>
          </a:xfrm>
          <a:prstGeom prst="rect">
            <a:avLst/>
          </a:prstGeom>
          <a:effectLst>
            <a:outerShdw blurRad="137565" dist="38100" dir="18900000" algn="bl" rotWithShape="0">
              <a:prstClr val="black">
                <a:alpha val="40000"/>
              </a:prstClr>
            </a:outerShdw>
          </a:effectLst>
        </p:spPr>
      </p:pic>
      <p:sp>
        <p:nvSpPr>
          <p:cNvPr id="6" name="Footer Placeholder 1">
            <a:extLst>
              <a:ext uri="{FF2B5EF4-FFF2-40B4-BE49-F238E27FC236}">
                <a16:creationId xmlns:a16="http://schemas.microsoft.com/office/drawing/2014/main" id="{631A4FFB-FCB0-7333-6E7B-C7E8E6855B9D}"/>
              </a:ext>
            </a:extLst>
          </p:cNvPr>
          <p:cNvSpPr txBox="1">
            <a:spLocks/>
          </p:cNvSpPr>
          <p:nvPr/>
        </p:nvSpPr>
        <p:spPr>
          <a:xfrm>
            <a:off x="330083" y="64922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966957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E91A7E-03B9-2813-4319-B24A9AC8E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C9E317-4325-53C6-3CDC-BC30CC0CB8CE}"/>
              </a:ext>
            </a:extLst>
          </p:cNvPr>
          <p:cNvSpPr>
            <a:spLocks noGrp="1"/>
          </p:cNvSpPr>
          <p:nvPr>
            <p:ph type="title"/>
          </p:nvPr>
        </p:nvSpPr>
        <p:spPr/>
        <p:txBody>
          <a:bodyPr/>
          <a:lstStyle/>
          <a:p>
            <a:r>
              <a:rPr lang="en-US" dirty="0">
                <a:solidFill>
                  <a:schemeClr val="tx1"/>
                </a:solidFill>
              </a:rPr>
              <a:t>Main building blocks for Angular application</a:t>
            </a:r>
          </a:p>
        </p:txBody>
      </p:sp>
      <p:sp>
        <p:nvSpPr>
          <p:cNvPr id="4" name="Slide Number Placeholder 3">
            <a:extLst>
              <a:ext uri="{FF2B5EF4-FFF2-40B4-BE49-F238E27FC236}">
                <a16:creationId xmlns:a16="http://schemas.microsoft.com/office/drawing/2014/main" id="{D8C71EC2-BECF-214D-0B96-67C26DE2801E}"/>
              </a:ext>
            </a:extLst>
          </p:cNvPr>
          <p:cNvSpPr>
            <a:spLocks noGrp="1"/>
          </p:cNvSpPr>
          <p:nvPr>
            <p:ph type="sldNum" sz="quarter" idx="12"/>
          </p:nvPr>
        </p:nvSpPr>
        <p:spPr/>
        <p:txBody>
          <a:bodyPr/>
          <a:lstStyle/>
          <a:p>
            <a:fld id="{330EA680-D336-4FF7-8B7A-9848BB0A1C32}" type="slidenum">
              <a:rPr lang="en-US" smtClean="0"/>
              <a:pPr/>
              <a:t>15</a:t>
            </a:fld>
            <a:endParaRPr lang="en-US" dirty="0"/>
          </a:p>
        </p:txBody>
      </p:sp>
      <p:sp>
        <p:nvSpPr>
          <p:cNvPr id="3" name="TextBox 2">
            <a:extLst>
              <a:ext uri="{FF2B5EF4-FFF2-40B4-BE49-F238E27FC236}">
                <a16:creationId xmlns:a16="http://schemas.microsoft.com/office/drawing/2014/main" id="{7B0A1BE9-7715-8B82-FF00-5F9D732E05CD}"/>
              </a:ext>
            </a:extLst>
          </p:cNvPr>
          <p:cNvSpPr txBox="1"/>
          <p:nvPr/>
        </p:nvSpPr>
        <p:spPr>
          <a:xfrm>
            <a:off x="438295" y="1576552"/>
            <a:ext cx="11315410" cy="4801314"/>
          </a:xfrm>
          <a:prstGeom prst="rect">
            <a:avLst/>
          </a:prstGeom>
          <a:noFill/>
        </p:spPr>
        <p:txBody>
          <a:bodyPr wrap="square" rtlCol="0">
            <a:spAutoFit/>
          </a:bodyPr>
          <a:lstStyle/>
          <a:p>
            <a:pPr marL="285750" indent="-285750">
              <a:buFont typeface="Arial" panose="020B0604020202020204" pitchFamily="34" charset="0"/>
              <a:buChar char="•"/>
            </a:pPr>
            <a:r>
              <a:rPr lang="en-US" b="1" dirty="0"/>
              <a:t>Module</a:t>
            </a:r>
          </a:p>
          <a:p>
            <a:pPr marL="742950" lvl="1" indent="-285750">
              <a:buFont typeface="Arial" panose="020B0604020202020204" pitchFamily="34" charset="0"/>
              <a:buChar char="•"/>
            </a:pPr>
            <a:r>
              <a:rPr lang="en-US" dirty="0"/>
              <a:t>Modules are like containers for components, directives, services, etc. They help to organize an Angular application which makes it easier to manage or scale application. The root module also known as App Module provides a starting point for the application.</a:t>
            </a:r>
          </a:p>
          <a:p>
            <a:pPr marL="285750" indent="-285750">
              <a:buFont typeface="Arial" panose="020B0604020202020204" pitchFamily="34" charset="0"/>
              <a:buChar char="•"/>
            </a:pPr>
            <a:r>
              <a:rPr lang="en-US" b="1" dirty="0"/>
              <a:t>Component</a:t>
            </a:r>
          </a:p>
          <a:p>
            <a:pPr marL="742950" lvl="1" indent="-285750">
              <a:buFont typeface="Arial" panose="020B0604020202020204" pitchFamily="34" charset="0"/>
              <a:buChar char="•"/>
            </a:pPr>
            <a:r>
              <a:rPr lang="en-US" dirty="0"/>
              <a:t>Components are the fundamental block for the Angular application interface. They combine the presentation layer (template) and component class. </a:t>
            </a:r>
          </a:p>
          <a:p>
            <a:pPr marL="285750" indent="-285750">
              <a:buFont typeface="Arial" panose="020B0604020202020204" pitchFamily="34" charset="0"/>
              <a:buChar char="•"/>
            </a:pPr>
            <a:r>
              <a:rPr lang="en-US" b="1" dirty="0"/>
              <a:t>Template</a:t>
            </a:r>
          </a:p>
          <a:p>
            <a:pPr marL="742950" lvl="1" indent="-285750">
              <a:buFont typeface="Arial" panose="020B0604020202020204" pitchFamily="34" charset="0"/>
              <a:buChar char="•"/>
            </a:pPr>
            <a:r>
              <a:rPr lang="en-US" dirty="0"/>
              <a:t>Templates define the structure of components using Angular templating syntax. They display the data and provide the structure for the user interface. </a:t>
            </a:r>
          </a:p>
          <a:p>
            <a:pPr marL="285750" indent="-285750">
              <a:buFont typeface="Arial" panose="020B0604020202020204" pitchFamily="34" charset="0"/>
              <a:buChar char="•"/>
            </a:pPr>
            <a:r>
              <a:rPr lang="en-US" b="1" dirty="0"/>
              <a:t>Style</a:t>
            </a:r>
          </a:p>
          <a:p>
            <a:pPr marL="742950" lvl="1" indent="-285750">
              <a:buFont typeface="Arial" panose="020B0604020202020204" pitchFamily="34" charset="0"/>
              <a:buChar char="•"/>
            </a:pPr>
            <a:r>
              <a:rPr lang="en-US" dirty="0"/>
              <a:t>For every Angular component along with HTML template, CSS styles goes with that template, specifying any selectors, rules, and media queries that web application need</a:t>
            </a:r>
          </a:p>
          <a:p>
            <a:pPr marL="285750" indent="-285750">
              <a:buFont typeface="Arial" panose="020B0604020202020204" pitchFamily="34" charset="0"/>
              <a:buChar char="•"/>
            </a:pPr>
            <a:r>
              <a:rPr lang="en-US" b="1" dirty="0"/>
              <a:t>Service</a:t>
            </a:r>
          </a:p>
          <a:p>
            <a:pPr marL="742950" lvl="1" indent="-285750">
              <a:buFont typeface="Arial" panose="020B0604020202020204" pitchFamily="34" charset="0"/>
              <a:buChar char="•"/>
            </a:pPr>
            <a:r>
              <a:rPr lang="en-US" dirty="0"/>
              <a:t>Services refer to those classes that provide functionality. They are designed to be embedded into components, services, or modules that assist in handling communication with API. </a:t>
            </a:r>
          </a:p>
          <a:p>
            <a:pPr marL="742950" lvl="1" indent="-285750">
              <a:buFont typeface="Arial" panose="020B0604020202020204" pitchFamily="34" charset="0"/>
              <a:buChar char="•"/>
            </a:pPr>
            <a:endParaRPr lang="en-US" dirty="0"/>
          </a:p>
        </p:txBody>
      </p:sp>
      <p:sp>
        <p:nvSpPr>
          <p:cNvPr id="5" name="Footer Placeholder 1">
            <a:extLst>
              <a:ext uri="{FF2B5EF4-FFF2-40B4-BE49-F238E27FC236}">
                <a16:creationId xmlns:a16="http://schemas.microsoft.com/office/drawing/2014/main" id="{1F3F5CF1-0982-5F34-EF09-C8FEA77BB2CE}"/>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828011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CCD0B-3C79-722F-2D43-F0592F1DA641}"/>
              </a:ext>
            </a:extLst>
          </p:cNvPr>
          <p:cNvSpPr>
            <a:spLocks noGrp="1"/>
          </p:cNvSpPr>
          <p:nvPr>
            <p:ph type="title"/>
          </p:nvPr>
        </p:nvSpPr>
        <p:spPr/>
        <p:txBody>
          <a:bodyPr/>
          <a:lstStyle/>
          <a:p>
            <a:r>
              <a:rPr lang="en-US" dirty="0">
                <a:solidFill>
                  <a:schemeClr val="tx1"/>
                </a:solidFill>
              </a:rPr>
              <a:t>Steps to build z/OSMF External Plugin</a:t>
            </a:r>
          </a:p>
        </p:txBody>
      </p:sp>
      <p:sp>
        <p:nvSpPr>
          <p:cNvPr id="4" name="Slide Number Placeholder 3">
            <a:extLst>
              <a:ext uri="{FF2B5EF4-FFF2-40B4-BE49-F238E27FC236}">
                <a16:creationId xmlns:a16="http://schemas.microsoft.com/office/drawing/2014/main" id="{6338EF34-C079-DA25-7134-6DC4775D5207}"/>
              </a:ext>
            </a:extLst>
          </p:cNvPr>
          <p:cNvSpPr>
            <a:spLocks noGrp="1"/>
          </p:cNvSpPr>
          <p:nvPr>
            <p:ph type="sldNum" sz="quarter" idx="12"/>
          </p:nvPr>
        </p:nvSpPr>
        <p:spPr/>
        <p:txBody>
          <a:bodyPr/>
          <a:lstStyle/>
          <a:p>
            <a:fld id="{330EA680-D336-4FF7-8B7A-9848BB0A1C32}" type="slidenum">
              <a:rPr lang="en-US" smtClean="0"/>
              <a:pPr/>
              <a:t>16</a:t>
            </a:fld>
            <a:endParaRPr lang="en-US" dirty="0"/>
          </a:p>
        </p:txBody>
      </p:sp>
      <p:sp>
        <p:nvSpPr>
          <p:cNvPr id="6" name="TextBox 5">
            <a:extLst>
              <a:ext uri="{FF2B5EF4-FFF2-40B4-BE49-F238E27FC236}">
                <a16:creationId xmlns:a16="http://schemas.microsoft.com/office/drawing/2014/main" id="{0C65405A-F573-7FA7-8340-5E56577800A8}"/>
              </a:ext>
            </a:extLst>
          </p:cNvPr>
          <p:cNvSpPr txBox="1"/>
          <p:nvPr/>
        </p:nvSpPr>
        <p:spPr>
          <a:xfrm>
            <a:off x="656080" y="1387059"/>
            <a:ext cx="9134732" cy="4985980"/>
          </a:xfrm>
          <a:prstGeom prst="rect">
            <a:avLst/>
          </a:prstGeom>
          <a:noFill/>
        </p:spPr>
        <p:txBody>
          <a:bodyPr wrap="square">
            <a:spAutoFit/>
          </a:bodyPr>
          <a:lstStyle/>
          <a:p>
            <a:pPr marL="342900" indent="-342900">
              <a:buFont typeface="+mj-lt"/>
              <a:buAutoNum type="arabicPeriod"/>
            </a:pPr>
            <a:r>
              <a:rPr lang="en-US" sz="2000" dirty="0"/>
              <a:t>Develop a web-based application and the supporting documentation for the functions you want to add to z/﻿OSMF as external plugin</a:t>
            </a:r>
          </a:p>
          <a:p>
            <a:pPr marL="342900" indent="-342900">
              <a:lnSpc>
                <a:spcPct val="150000"/>
              </a:lnSpc>
              <a:buFont typeface="+mj-lt"/>
              <a:buAutoNum type="arabicPeriod"/>
            </a:pPr>
            <a:r>
              <a:rPr lang="en-US" sz="2000" dirty="0"/>
              <a:t>Build the application and start locally to make sure there is no issue</a:t>
            </a:r>
          </a:p>
          <a:p>
            <a:pPr marL="800100" lvl="1" indent="-342900">
              <a:buFont typeface="Arial" panose="020B0604020202020204" pitchFamily="34" charset="0"/>
              <a:buChar char="•"/>
            </a:pPr>
            <a:r>
              <a:rPr lang="en-US" sz="2000" dirty="0" err="1"/>
              <a:t>npm</a:t>
            </a:r>
            <a:r>
              <a:rPr lang="en-US" sz="2000" dirty="0"/>
              <a:t> run build</a:t>
            </a:r>
          </a:p>
          <a:p>
            <a:pPr marL="800100" lvl="1" indent="-342900">
              <a:buFont typeface="Arial" panose="020B0604020202020204" pitchFamily="34" charset="0"/>
              <a:buChar char="•"/>
            </a:pPr>
            <a:r>
              <a:rPr lang="en-US" sz="2000" dirty="0" err="1"/>
              <a:t>npm</a:t>
            </a:r>
            <a:r>
              <a:rPr lang="en-US" sz="2000" dirty="0"/>
              <a:t> start</a:t>
            </a:r>
          </a:p>
          <a:p>
            <a:pPr marL="342900" indent="-342900">
              <a:buFont typeface="+mj-lt"/>
              <a:buAutoNum type="arabicPeriod"/>
            </a:pPr>
            <a:r>
              <a:rPr lang="en-US" sz="2000" dirty="0"/>
              <a:t>Store the application and its documentation in the UNIX file system. </a:t>
            </a:r>
            <a:r>
              <a:rPr lang="en-US" sz="2000" b="1" dirty="0"/>
              <a:t>Set 644 permissions for files and 755 permissions for folders.</a:t>
            </a:r>
          </a:p>
          <a:p>
            <a:pPr marL="342900" indent="-342900">
              <a:lnSpc>
                <a:spcPct val="150000"/>
              </a:lnSpc>
              <a:buFont typeface="+mj-lt"/>
              <a:buAutoNum type="arabicPeriod"/>
            </a:pPr>
            <a:r>
              <a:rPr lang="en-US" sz="2000" dirty="0"/>
              <a:t>Create a property file in the UNIX file system that defines the parameters required for z/﻿OSMF to import and configure your plug-in.</a:t>
            </a:r>
          </a:p>
          <a:p>
            <a:pPr marL="342900" indent="-342900">
              <a:lnSpc>
                <a:spcPct val="150000"/>
              </a:lnSpc>
              <a:buFont typeface="+mj-lt"/>
              <a:buAutoNum type="arabicPeriod"/>
            </a:pPr>
            <a:r>
              <a:rPr lang="en-US" sz="2000" dirty="0"/>
              <a:t>Use the z/﻿OSMF Import Manager task to import the property file.</a:t>
            </a:r>
          </a:p>
          <a:p>
            <a:pPr marL="342900" indent="-342900">
              <a:buFont typeface="+mj-lt"/>
              <a:buAutoNum type="arabicPeriod"/>
            </a:pPr>
            <a:r>
              <a:rPr lang="en-US" sz="2000" dirty="0"/>
              <a:t>Set up security for your plug-in. After which, you must refresh the security management product on your system and restart the z/﻿OSMF server to have your changes take affect.</a:t>
            </a:r>
          </a:p>
          <a:p>
            <a:pPr marL="342900" indent="-342900">
              <a:buFont typeface="+mj-lt"/>
              <a:buAutoNum type="arabicPeriod"/>
            </a:pPr>
            <a:r>
              <a:rPr lang="en-US" sz="2000" dirty="0"/>
              <a:t>Run plugin from z/OSMF UI</a:t>
            </a:r>
          </a:p>
        </p:txBody>
      </p:sp>
      <p:sp>
        <p:nvSpPr>
          <p:cNvPr id="3" name="Footer Placeholder 1">
            <a:extLst>
              <a:ext uri="{FF2B5EF4-FFF2-40B4-BE49-F238E27FC236}">
                <a16:creationId xmlns:a16="http://schemas.microsoft.com/office/drawing/2014/main" id="{AF2D272C-E4EE-79E5-F3B6-977F46F2F12B}"/>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280955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17E30A61-4EF0-46F2-9A37-61F8BAB978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224B48-448C-01E0-AEAD-A415E983B3BD}"/>
              </a:ext>
            </a:extLst>
          </p:cNvPr>
          <p:cNvSpPr>
            <a:spLocks noGrp="1"/>
          </p:cNvSpPr>
          <p:nvPr>
            <p:ph type="title"/>
          </p:nvPr>
        </p:nvSpPr>
        <p:spPr/>
        <p:txBody>
          <a:bodyPr/>
          <a:lstStyle/>
          <a:p>
            <a:r>
              <a:rPr lang="en-US" dirty="0"/>
              <a:t>Sample z/OSMF External Plugin</a:t>
            </a:r>
          </a:p>
        </p:txBody>
      </p:sp>
      <p:sp>
        <p:nvSpPr>
          <p:cNvPr id="3" name="Footer Placeholder 1">
            <a:extLst>
              <a:ext uri="{FF2B5EF4-FFF2-40B4-BE49-F238E27FC236}">
                <a16:creationId xmlns:a16="http://schemas.microsoft.com/office/drawing/2014/main" id="{0B146C82-487E-E7AD-DF91-55AC79CCB982}"/>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309792529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FC06A-970C-670D-1486-E92672C2DA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9C4909-58F2-4AF1-A771-764A133390EF}"/>
              </a:ext>
            </a:extLst>
          </p:cNvPr>
          <p:cNvSpPr>
            <a:spLocks noGrp="1"/>
          </p:cNvSpPr>
          <p:nvPr>
            <p:ph type="title"/>
          </p:nvPr>
        </p:nvSpPr>
        <p:spPr/>
        <p:txBody>
          <a:bodyPr/>
          <a:lstStyle/>
          <a:p>
            <a:r>
              <a:rPr lang="en-US" dirty="0">
                <a:solidFill>
                  <a:schemeClr val="tx1"/>
                </a:solidFill>
              </a:rPr>
              <a:t>Sample z/OSMF External Plugin</a:t>
            </a:r>
          </a:p>
        </p:txBody>
      </p:sp>
      <p:sp>
        <p:nvSpPr>
          <p:cNvPr id="3" name="Content Placeholder 2">
            <a:extLst>
              <a:ext uri="{FF2B5EF4-FFF2-40B4-BE49-F238E27FC236}">
                <a16:creationId xmlns:a16="http://schemas.microsoft.com/office/drawing/2014/main" id="{BBEABA36-EFF3-8942-A3D3-6DABC6BEA61E}"/>
              </a:ext>
            </a:extLst>
          </p:cNvPr>
          <p:cNvSpPr>
            <a:spLocks noGrp="1"/>
          </p:cNvSpPr>
          <p:nvPr>
            <p:ph idx="1"/>
          </p:nvPr>
        </p:nvSpPr>
        <p:spPr/>
        <p:txBody>
          <a:bodyPr/>
          <a:lstStyle/>
          <a:p>
            <a:pPr marL="342900" indent="-342900">
              <a:buFontTx/>
              <a:buChar char="-"/>
            </a:pPr>
            <a:r>
              <a:rPr lang="en-US" sz="2000" dirty="0">
                <a:latin typeface="IBM Plex Sans" panose="020B0503050203000203" pitchFamily="34" charset="0"/>
              </a:rPr>
              <a:t>Asks user to specify PROC to be used to establish TSO session</a:t>
            </a:r>
          </a:p>
          <a:p>
            <a:pPr marL="342900" indent="-342900">
              <a:buFontTx/>
              <a:buChar char="-"/>
            </a:pPr>
            <a:r>
              <a:rPr lang="en-US" sz="2000" dirty="0">
                <a:latin typeface="IBM Plex Sans" panose="020B0503050203000203" pitchFamily="34" charset="0"/>
              </a:rPr>
              <a:t>Establishes TSO session using z/OSMF TSO REST API</a:t>
            </a:r>
          </a:p>
          <a:p>
            <a:pPr marL="342900" indent="-342900">
              <a:buFontTx/>
              <a:buChar char="-"/>
            </a:pPr>
            <a:r>
              <a:rPr lang="en-US" sz="2000" dirty="0">
                <a:latin typeface="IBM Plex Sans" panose="020B0503050203000203" pitchFamily="34" charset="0"/>
              </a:rPr>
              <a:t>Invokes long running REXX exec via z/OSMF TSO REST API</a:t>
            </a:r>
          </a:p>
          <a:p>
            <a:pPr marL="342900" indent="-342900">
              <a:buFontTx/>
              <a:buChar char="-"/>
            </a:pPr>
            <a:r>
              <a:rPr lang="en-US" sz="2000" dirty="0">
                <a:latin typeface="IBM Plex Sans" panose="020B0503050203000203" pitchFamily="34" charset="0"/>
              </a:rPr>
              <a:t>Asks user to select a variable to obtain value</a:t>
            </a:r>
          </a:p>
          <a:p>
            <a:pPr marL="342900" indent="-342900">
              <a:buFontTx/>
              <a:buChar char="-"/>
            </a:pPr>
            <a:r>
              <a:rPr lang="en-US" sz="2000" dirty="0">
                <a:latin typeface="IBM Plex Sans" panose="020B0503050203000203" pitchFamily="34" charset="0"/>
              </a:rPr>
              <a:t>Passes the user input to REXX EXEC and invokes MVSVAR to obtain value.</a:t>
            </a:r>
          </a:p>
          <a:p>
            <a:pPr marL="342900" indent="-342900">
              <a:buFontTx/>
              <a:buChar char="-"/>
            </a:pPr>
            <a:r>
              <a:rPr lang="en-US" sz="2000" dirty="0">
                <a:latin typeface="IBM Plex Sans" panose="020B0503050203000203" pitchFamily="34" charset="0"/>
              </a:rPr>
              <a:t>Shows system information associated with selected variable</a:t>
            </a:r>
          </a:p>
          <a:p>
            <a:pPr marL="342900" indent="-342900">
              <a:buFontTx/>
              <a:buChar char="-"/>
            </a:pPr>
            <a:r>
              <a:rPr lang="en-US" sz="2000" dirty="0">
                <a:latin typeface="IBM Plex Sans" panose="020B0503050203000203" pitchFamily="34" charset="0"/>
              </a:rPr>
              <a:t>User stops TSO session</a:t>
            </a:r>
          </a:p>
          <a:p>
            <a:pPr marL="342900" indent="-342900">
              <a:buFontTx/>
              <a:buChar char="-"/>
            </a:pPr>
            <a:r>
              <a:rPr lang="en-US" sz="2000" dirty="0">
                <a:latin typeface="IBM Plex Sans" panose="020B0503050203000203" pitchFamily="34" charset="0"/>
              </a:rPr>
              <a:t>User exits the app and appropriate clean up is performed</a:t>
            </a:r>
          </a:p>
          <a:p>
            <a:pPr marL="342900" indent="-342900">
              <a:buFontTx/>
              <a:buChar char="-"/>
            </a:pPr>
            <a:endParaRPr lang="en-US" sz="20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33E5D5B5-7600-A31F-D1C6-90D7A3C35853}"/>
              </a:ext>
            </a:extLst>
          </p:cNvPr>
          <p:cNvSpPr>
            <a:spLocks noGrp="1"/>
          </p:cNvSpPr>
          <p:nvPr>
            <p:ph type="sldNum" sz="quarter" idx="12"/>
          </p:nvPr>
        </p:nvSpPr>
        <p:spPr/>
        <p:txBody>
          <a:bodyPr/>
          <a:lstStyle/>
          <a:p>
            <a:fld id="{330EA680-D336-4FF7-8B7A-9848BB0A1C32}" type="slidenum">
              <a:rPr lang="en-US" smtClean="0"/>
              <a:pPr/>
              <a:t>18</a:t>
            </a:fld>
            <a:endParaRPr lang="en-US" dirty="0"/>
          </a:p>
        </p:txBody>
      </p:sp>
      <p:sp>
        <p:nvSpPr>
          <p:cNvPr id="5" name="Footer Placeholder 1">
            <a:extLst>
              <a:ext uri="{FF2B5EF4-FFF2-40B4-BE49-F238E27FC236}">
                <a16:creationId xmlns:a16="http://schemas.microsoft.com/office/drawing/2014/main" id="{A5B70A9D-3B63-8298-7545-9CBAE47F7AAE}"/>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1887968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63478-E635-59CA-FBC7-2CB8DB5253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C4778A-67F1-26E5-6AFC-ECBC122356F0}"/>
              </a:ext>
            </a:extLst>
          </p:cNvPr>
          <p:cNvSpPr>
            <a:spLocks noGrp="1"/>
          </p:cNvSpPr>
          <p:nvPr>
            <p:ph type="title"/>
          </p:nvPr>
        </p:nvSpPr>
        <p:spPr/>
        <p:txBody>
          <a:bodyPr/>
          <a:lstStyle/>
          <a:p>
            <a:r>
              <a:rPr lang="en-US" dirty="0">
                <a:solidFill>
                  <a:schemeClr val="tx1"/>
                </a:solidFill>
              </a:rPr>
              <a:t>Sample z/OSMF External Plugin</a:t>
            </a:r>
          </a:p>
        </p:txBody>
      </p:sp>
      <p:sp>
        <p:nvSpPr>
          <p:cNvPr id="3" name="Content Placeholder 2">
            <a:extLst>
              <a:ext uri="{FF2B5EF4-FFF2-40B4-BE49-F238E27FC236}">
                <a16:creationId xmlns:a16="http://schemas.microsoft.com/office/drawing/2014/main" id="{C2E905D5-69A8-79FE-EEE1-0314E735BF10}"/>
              </a:ext>
            </a:extLst>
          </p:cNvPr>
          <p:cNvSpPr>
            <a:spLocks noGrp="1"/>
          </p:cNvSpPr>
          <p:nvPr>
            <p:ph idx="1"/>
          </p:nvPr>
        </p:nvSpPr>
        <p:spPr>
          <a:xfrm>
            <a:off x="438295" y="1251135"/>
            <a:ext cx="8454727" cy="4900413"/>
          </a:xfrm>
        </p:spPr>
        <p:txBody>
          <a:bodyPr>
            <a:normAutofit/>
          </a:bodyPr>
          <a:lstStyle/>
          <a:p>
            <a:pPr marL="342900" indent="-342900">
              <a:buFontTx/>
              <a:buChar char="-"/>
            </a:pPr>
            <a:r>
              <a:rPr lang="en-US" sz="2000" dirty="0">
                <a:latin typeface="IBM Plex Sans" panose="020B0503050203000203" pitchFamily="34" charset="0"/>
              </a:rPr>
              <a:t>Download external plugin from git</a:t>
            </a:r>
          </a:p>
          <a:p>
            <a:pPr marL="800100" lvl="1" indent="-342900">
              <a:buFontTx/>
              <a:buChar char="-"/>
            </a:pPr>
            <a:r>
              <a:rPr lang="en-US" sz="2000" dirty="0">
                <a:latin typeface="IBM Plex Sans" panose="020B0503050203000203" pitchFamily="34" charset="0"/>
                <a:hlinkClick r:id="rId2"/>
              </a:rPr>
              <a:t>https://</a:t>
            </a:r>
            <a:r>
              <a:rPr lang="en-US" sz="2000" dirty="0" err="1">
                <a:latin typeface="IBM Plex Sans" panose="020B0503050203000203" pitchFamily="34" charset="0"/>
                <a:hlinkClick r:id="rId2"/>
              </a:rPr>
              <a:t>github.com</a:t>
            </a:r>
            <a:r>
              <a:rPr lang="en-US" sz="2000" dirty="0">
                <a:latin typeface="IBM Plex Sans" panose="020B0503050203000203" pitchFamily="34" charset="0"/>
                <a:hlinkClick r:id="rId2"/>
              </a:rPr>
              <a:t>/IBM/IBM-Z-</a:t>
            </a:r>
            <a:r>
              <a:rPr lang="en-US" sz="2000" dirty="0" err="1">
                <a:latin typeface="IBM Plex Sans" panose="020B0503050203000203" pitchFamily="34" charset="0"/>
                <a:hlinkClick r:id="rId2"/>
              </a:rPr>
              <a:t>zOS</a:t>
            </a:r>
            <a:r>
              <a:rPr lang="en-US" sz="2000" dirty="0">
                <a:latin typeface="IBM Plex Sans" panose="020B0503050203000203" pitchFamily="34" charset="0"/>
                <a:hlinkClick r:id="rId2"/>
              </a:rPr>
              <a:t>/</a:t>
            </a:r>
            <a:endParaRPr lang="en-US" sz="2000" dirty="0">
              <a:latin typeface="IBM Plex Sans" panose="020B0503050203000203" pitchFamily="34" charset="0"/>
            </a:endParaRPr>
          </a:p>
          <a:p>
            <a:endParaRPr lang="en-US"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5471307D-1423-C714-D515-D6ACD716DE94}"/>
              </a:ext>
            </a:extLst>
          </p:cNvPr>
          <p:cNvSpPr>
            <a:spLocks noGrp="1"/>
          </p:cNvSpPr>
          <p:nvPr>
            <p:ph type="sldNum" sz="quarter" idx="12"/>
          </p:nvPr>
        </p:nvSpPr>
        <p:spPr/>
        <p:txBody>
          <a:bodyPr/>
          <a:lstStyle/>
          <a:p>
            <a:fld id="{330EA680-D336-4FF7-8B7A-9848BB0A1C32}" type="slidenum">
              <a:rPr lang="en-US" smtClean="0"/>
              <a:pPr/>
              <a:t>19</a:t>
            </a:fld>
            <a:endParaRPr lang="en-US" dirty="0"/>
          </a:p>
        </p:txBody>
      </p:sp>
      <p:pic>
        <p:nvPicPr>
          <p:cNvPr id="5" name="Picture 4">
            <a:extLst>
              <a:ext uri="{FF2B5EF4-FFF2-40B4-BE49-F238E27FC236}">
                <a16:creationId xmlns:a16="http://schemas.microsoft.com/office/drawing/2014/main" id="{81B4A5EF-8264-BCFF-40F0-CCF8BA62EEB5}"/>
              </a:ext>
            </a:extLst>
          </p:cNvPr>
          <p:cNvPicPr>
            <a:picLocks noChangeAspect="1"/>
          </p:cNvPicPr>
          <p:nvPr/>
        </p:nvPicPr>
        <p:blipFill>
          <a:blip r:embed="rId3"/>
          <a:stretch>
            <a:fillRect/>
          </a:stretch>
        </p:blipFill>
        <p:spPr>
          <a:xfrm>
            <a:off x="1198180" y="2239107"/>
            <a:ext cx="6064468" cy="4173482"/>
          </a:xfrm>
          <a:prstGeom prst="rect">
            <a:avLst/>
          </a:prstGeom>
        </p:spPr>
      </p:pic>
      <p:sp>
        <p:nvSpPr>
          <p:cNvPr id="7" name="TextBox 6">
            <a:extLst>
              <a:ext uri="{FF2B5EF4-FFF2-40B4-BE49-F238E27FC236}">
                <a16:creationId xmlns:a16="http://schemas.microsoft.com/office/drawing/2014/main" id="{53ED74C3-8E19-C5ED-D786-930206638247}"/>
              </a:ext>
            </a:extLst>
          </p:cNvPr>
          <p:cNvSpPr txBox="1"/>
          <p:nvPr/>
        </p:nvSpPr>
        <p:spPr>
          <a:xfrm>
            <a:off x="7661396" y="4141182"/>
            <a:ext cx="3557384" cy="369332"/>
          </a:xfrm>
          <a:prstGeom prst="rect">
            <a:avLst/>
          </a:prstGeom>
          <a:noFill/>
        </p:spPr>
        <p:txBody>
          <a:bodyPr wrap="none" rtlCol="0">
            <a:spAutoFit/>
          </a:bodyPr>
          <a:lstStyle/>
          <a:p>
            <a:r>
              <a:rPr lang="en-US" dirty="0"/>
              <a:t>Download the zip file and unzip it</a:t>
            </a:r>
          </a:p>
        </p:txBody>
      </p:sp>
      <p:sp>
        <p:nvSpPr>
          <p:cNvPr id="6" name="Footer Placeholder 1">
            <a:extLst>
              <a:ext uri="{FF2B5EF4-FFF2-40B4-BE49-F238E27FC236}">
                <a16:creationId xmlns:a16="http://schemas.microsoft.com/office/drawing/2014/main" id="{332DD969-871A-A532-D28C-B80D2C40C5D6}"/>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1949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8CE32-B686-A154-850D-D110B2AD96AA}"/>
              </a:ext>
            </a:extLst>
          </p:cNvPr>
          <p:cNvSpPr>
            <a:spLocks noGrp="1"/>
          </p:cNvSpPr>
          <p:nvPr>
            <p:ph type="title"/>
          </p:nvPr>
        </p:nvSpPr>
        <p:spPr/>
        <p:txBody>
          <a:bodyPr/>
          <a:lstStyle/>
          <a:p>
            <a:r>
              <a:rPr lang="en-US" dirty="0"/>
              <a:t>Agenda</a:t>
            </a:r>
          </a:p>
        </p:txBody>
      </p:sp>
      <p:sp>
        <p:nvSpPr>
          <p:cNvPr id="3" name="Google Shape;351;p2">
            <a:extLst>
              <a:ext uri="{FF2B5EF4-FFF2-40B4-BE49-F238E27FC236}">
                <a16:creationId xmlns:a16="http://schemas.microsoft.com/office/drawing/2014/main" id="{6E6C0A3A-F6E0-0DE8-7AF4-CF15515E6C53}"/>
              </a:ext>
            </a:extLst>
          </p:cNvPr>
          <p:cNvSpPr txBox="1">
            <a:spLocks/>
          </p:cNvSpPr>
          <p:nvPr/>
        </p:nvSpPr>
        <p:spPr>
          <a:xfrm>
            <a:off x="431933" y="1160784"/>
            <a:ext cx="11359992" cy="5103538"/>
          </a:xfrm>
          <a:prstGeom prst="rect">
            <a:avLst/>
          </a:prstGeom>
          <a:noFill/>
          <a:ln>
            <a:noFill/>
          </a:ln>
        </p:spPr>
        <p:txBody>
          <a:bodyPr spcFirstLastPara="1" vert="horz" wrap="square" lIns="91425" tIns="45700" rIns="91425" bIns="45700" rtlCol="0" anchor="t" anchorCtr="0">
            <a:normAutofit/>
          </a:bodyPr>
          <a:lstStyle>
            <a:lvl1pPr marL="0" indent="0" algn="l" defTabSz="914400" rtl="0" eaLnBrk="1" latinLnBrk="0" hangingPunct="1">
              <a:lnSpc>
                <a:spcPct val="90000"/>
              </a:lnSpc>
              <a:spcBef>
                <a:spcPts val="1000"/>
              </a:spcBef>
              <a:buFontTx/>
              <a:buNone/>
              <a:defRPr sz="2400" kern="1200">
                <a:solidFill>
                  <a:schemeClr val="tx1"/>
                </a:solidFill>
                <a:latin typeface=""/>
                <a:ea typeface="+mn-ea"/>
                <a:cs typeface="+mn-cs"/>
              </a:defRPr>
            </a:lvl1pPr>
            <a:lvl2pPr marL="457200" indent="0" algn="l" defTabSz="914400" rtl="0" eaLnBrk="1" latinLnBrk="0" hangingPunct="1">
              <a:lnSpc>
                <a:spcPct val="90000"/>
              </a:lnSpc>
              <a:spcBef>
                <a:spcPts val="500"/>
              </a:spcBef>
              <a:buFontTx/>
              <a:buNone/>
              <a:defRPr sz="2200" kern="1200" baseline="0">
                <a:solidFill>
                  <a:schemeClr val="tx1"/>
                </a:solidFill>
                <a:latin typeface=""/>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
                <a:ea typeface="+mn-ea"/>
                <a:cs typeface="+mn-cs"/>
              </a:defRPr>
            </a:lvl3pPr>
            <a:lvl4pPr marL="1371600" indent="0" algn="l" defTabSz="914400" rtl="0" eaLnBrk="1" latinLnBrk="0" hangingPunct="1">
              <a:lnSpc>
                <a:spcPct val="90000"/>
              </a:lnSpc>
              <a:spcBef>
                <a:spcPts val="500"/>
              </a:spcBef>
              <a:buFontTx/>
              <a:buNone/>
              <a:defRPr sz="2000" kern="1200">
                <a:solidFill>
                  <a:schemeClr val="tx1"/>
                </a:solidFill>
                <a:latin typeface=""/>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SzPct val="100000"/>
              <a:buFont typeface="Arial" panose="020B0604020202020204" pitchFamily="34" charset="0"/>
              <a:buChar char="•"/>
            </a:pPr>
            <a:r>
              <a:rPr lang="en-US" dirty="0">
                <a:latin typeface="IBM Plex Sans" panose="020B0503050203000203" pitchFamily="34" charset="0"/>
              </a:rPr>
              <a:t>z/OSMF Plugins Overview</a:t>
            </a:r>
          </a:p>
          <a:p>
            <a:pPr marL="342900" indent="-342900">
              <a:buClr>
                <a:schemeClr val="tx1"/>
              </a:buClr>
              <a:buSzPct val="100000"/>
              <a:buFont typeface="Arial" panose="020B0604020202020204" pitchFamily="34" charset="0"/>
              <a:buChar char="•"/>
            </a:pPr>
            <a:endParaRPr lang="en-US" dirty="0">
              <a:latin typeface="IBM Plex Sans" panose="020B0503050203000203" pitchFamily="34" charset="0"/>
            </a:endParaRPr>
          </a:p>
          <a:p>
            <a:pPr marL="342900" indent="-342900">
              <a:buClr>
                <a:schemeClr val="tx1"/>
              </a:buClr>
              <a:buSzPct val="100000"/>
              <a:buFont typeface="Arial" panose="020B0604020202020204" pitchFamily="34" charset="0"/>
              <a:buChar char="•"/>
            </a:pPr>
            <a:r>
              <a:rPr lang="en-US" dirty="0">
                <a:latin typeface="IBM Plex Sans" panose="020B0503050203000203" pitchFamily="34" charset="0"/>
              </a:rPr>
              <a:t>z/OSMF Plugin Architecture</a:t>
            </a:r>
            <a:endParaRPr lang="en-US" sz="500" dirty="0">
              <a:latin typeface="IBM Plex Sans" panose="020B0503050203000203" pitchFamily="34" charset="0"/>
            </a:endParaRPr>
          </a:p>
          <a:p>
            <a:pPr marL="800100" lvl="1" indent="-342900">
              <a:buClr>
                <a:schemeClr val="tx1"/>
              </a:buClr>
              <a:buSzPct val="100000"/>
              <a:buFont typeface="Arial" panose="020B0604020202020204" pitchFamily="34" charset="0"/>
              <a:buChar char="•"/>
            </a:pPr>
            <a:r>
              <a:rPr lang="en-US" dirty="0">
                <a:latin typeface="IBM Plex Sans" panose="020B0503050203000203" pitchFamily="34" charset="0"/>
              </a:rPr>
              <a:t>Backend, Descriptor File, Frontend, Security</a:t>
            </a:r>
          </a:p>
          <a:p>
            <a:pPr marL="800100" lvl="1" indent="-342900">
              <a:buClr>
                <a:schemeClr val="tx1"/>
              </a:buClr>
              <a:buSzPct val="100000"/>
              <a:buFont typeface="Arial" panose="020B0604020202020204" pitchFamily="34" charset="0"/>
              <a:buChar char="•"/>
            </a:pPr>
            <a:endParaRPr lang="en-US" dirty="0">
              <a:latin typeface="IBM Plex Sans" panose="020B0503050203000203" pitchFamily="34" charset="0"/>
            </a:endParaRPr>
          </a:p>
          <a:p>
            <a:pPr marL="342900" indent="-342900">
              <a:buClr>
                <a:schemeClr val="tx1"/>
              </a:buClr>
              <a:buSzPct val="100000"/>
              <a:buFont typeface="Arial" panose="020B0604020202020204" pitchFamily="34" charset="0"/>
              <a:buChar char="•"/>
            </a:pPr>
            <a:r>
              <a:rPr lang="en-US" dirty="0">
                <a:latin typeface="IBM Plex Sans" panose="020B0503050203000203" pitchFamily="34" charset="0"/>
              </a:rPr>
              <a:t>Example of a third-party z/OSMF plug-in  </a:t>
            </a:r>
          </a:p>
          <a:p>
            <a:pPr marL="800100" lvl="1" indent="-342900">
              <a:buClr>
                <a:schemeClr val="tx1"/>
              </a:buClr>
              <a:buSzPct val="100000"/>
              <a:buFont typeface="Arial" panose="020B0604020202020204" pitchFamily="34" charset="0"/>
              <a:buChar char="•"/>
            </a:pPr>
            <a:r>
              <a:rPr lang="en-US" dirty="0">
                <a:latin typeface="IBM Plex Sans" panose="020B0503050203000203" pitchFamily="34" charset="0"/>
              </a:rPr>
              <a:t>Overview</a:t>
            </a:r>
          </a:p>
          <a:p>
            <a:pPr marL="800100" lvl="1" indent="-342900">
              <a:buClr>
                <a:schemeClr val="tx1"/>
              </a:buClr>
              <a:buSzPct val="100000"/>
              <a:buFont typeface="Arial" panose="020B0604020202020204" pitchFamily="34" charset="0"/>
              <a:buChar char="•"/>
            </a:pPr>
            <a:r>
              <a:rPr lang="en-US" dirty="0">
                <a:latin typeface="IBM Plex Sans" panose="020B0503050203000203" pitchFamily="34" charset="0"/>
              </a:rPr>
              <a:t>Deploy</a:t>
            </a:r>
          </a:p>
          <a:p>
            <a:pPr marL="800100" lvl="1" indent="-342900">
              <a:buClr>
                <a:schemeClr val="tx1"/>
              </a:buClr>
              <a:buSzPct val="100000"/>
              <a:buFont typeface="Arial" panose="020B0604020202020204" pitchFamily="34" charset="0"/>
              <a:buChar char="•"/>
            </a:pPr>
            <a:r>
              <a:rPr lang="en-US" dirty="0">
                <a:latin typeface="IBM Plex Sans" panose="020B0503050203000203" pitchFamily="34" charset="0"/>
              </a:rPr>
              <a:t>Import</a:t>
            </a:r>
          </a:p>
          <a:p>
            <a:pPr marL="800100" lvl="1" indent="-342900">
              <a:buClr>
                <a:schemeClr val="tx1"/>
              </a:buClr>
              <a:buSzPct val="100000"/>
              <a:buFont typeface="Arial" panose="020B0604020202020204" pitchFamily="34" charset="0"/>
              <a:buChar char="•"/>
            </a:pPr>
            <a:endParaRPr lang="en-US" dirty="0">
              <a:latin typeface="IBM Plex Sans" panose="020B0503050203000203" pitchFamily="34" charset="0"/>
            </a:endParaRPr>
          </a:p>
          <a:p>
            <a:pPr marL="918845" lvl="1" indent="-342900">
              <a:buClr>
                <a:schemeClr val="tx1"/>
              </a:buClr>
              <a:buSzPct val="100000"/>
              <a:buFont typeface="Arial" panose="020B0604020202020204" pitchFamily="34" charset="0"/>
              <a:buChar char="•"/>
            </a:pPr>
            <a:endParaRPr lang="en-US" dirty="0">
              <a:latin typeface="IBM Plex Sans" panose="020B0503050203000203" pitchFamily="34" charset="0"/>
            </a:endParaRPr>
          </a:p>
          <a:p>
            <a:pPr>
              <a:buClr>
                <a:schemeClr val="dk1"/>
              </a:buClr>
              <a:buSzPct val="100000"/>
              <a:buFont typeface="Arial"/>
              <a:buNone/>
            </a:pPr>
            <a:endParaRPr lang="en-US" dirty="0">
              <a:latin typeface="IBM Plex Sans" panose="020B0503050203000203" pitchFamily="34" charset="0"/>
            </a:endParaRPr>
          </a:p>
          <a:p>
            <a:pPr marL="342900" indent="-213359">
              <a:buClr>
                <a:schemeClr val="dk1"/>
              </a:buClr>
              <a:buSzPct val="100000"/>
              <a:buFont typeface="Arial"/>
              <a:buNone/>
            </a:pPr>
            <a:endParaRPr lang="en-US" dirty="0"/>
          </a:p>
        </p:txBody>
      </p:sp>
      <p:sp>
        <p:nvSpPr>
          <p:cNvPr id="5" name="Footer Placeholder 4">
            <a:extLst>
              <a:ext uri="{FF2B5EF4-FFF2-40B4-BE49-F238E27FC236}">
                <a16:creationId xmlns:a16="http://schemas.microsoft.com/office/drawing/2014/main" id="{5A0892E6-E273-3DA9-7143-DFDD8FE5A407}"/>
              </a:ext>
            </a:extLst>
          </p:cNvPr>
          <p:cNvSpPr>
            <a:spLocks noGrp="1"/>
          </p:cNvSpPr>
          <p:nvPr/>
        </p:nvSpPr>
        <p:spPr>
          <a:xfrm>
            <a:off x="566928" y="12801600"/>
            <a:ext cx="12767711" cy="606246"/>
          </a:xfrm>
          <a:prstGeom prst="rect">
            <a:avLst/>
          </a:prstGeom>
        </p:spPr>
        <p:txBody>
          <a:bodyPr vert="horz" lIns="0" tIns="0" rIns="0" bIns="0" rtlCol="0" anchor="ctr"/>
          <a:lstStyle>
            <a:defPPr>
              <a:defRPr lang="en-US"/>
            </a:defPPr>
            <a:lvl1pPr marL="0" marR="0" indent="0" algn="l" defTabSz="685992" rtl="0" eaLnBrk="1" fontAlgn="auto" latinLnBrk="0" hangingPunct="1">
              <a:lnSpc>
                <a:spcPct val="100000"/>
              </a:lnSpc>
              <a:spcBef>
                <a:spcPts val="0"/>
              </a:spcBef>
              <a:spcAft>
                <a:spcPts val="0"/>
              </a:spcAft>
              <a:buClrTx/>
              <a:buSzTx/>
              <a:buFontTx/>
              <a:buNone/>
              <a:tabLst/>
              <a:defRPr sz="600" b="0" i="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marL="0" marR="0" lvl="0" indent="0" algn="l" defTabSz="685992"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9" name="Footer Placeholder 1">
            <a:extLst>
              <a:ext uri="{FF2B5EF4-FFF2-40B4-BE49-F238E27FC236}">
                <a16:creationId xmlns:a16="http://schemas.microsoft.com/office/drawing/2014/main" id="{ACD5A181-8AA4-1C11-C167-1820B0A90F51}"/>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202832221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C5BB6-9C92-632B-8164-937D00A1A9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8BE112-62DA-BC8B-E49C-DB9C567EB0DF}"/>
              </a:ext>
            </a:extLst>
          </p:cNvPr>
          <p:cNvSpPr>
            <a:spLocks noGrp="1"/>
          </p:cNvSpPr>
          <p:nvPr>
            <p:ph type="title"/>
          </p:nvPr>
        </p:nvSpPr>
        <p:spPr/>
        <p:txBody>
          <a:bodyPr/>
          <a:lstStyle/>
          <a:p>
            <a:r>
              <a:rPr lang="en-US" dirty="0">
                <a:solidFill>
                  <a:schemeClr val="tx1"/>
                </a:solidFill>
              </a:rPr>
              <a:t>Sample z/OSMF External Plugin</a:t>
            </a:r>
          </a:p>
        </p:txBody>
      </p:sp>
      <p:sp>
        <p:nvSpPr>
          <p:cNvPr id="3" name="Content Placeholder 2">
            <a:extLst>
              <a:ext uri="{FF2B5EF4-FFF2-40B4-BE49-F238E27FC236}">
                <a16:creationId xmlns:a16="http://schemas.microsoft.com/office/drawing/2014/main" id="{C96D90D9-8A4A-8B83-836E-8BC279302E5C}"/>
              </a:ext>
            </a:extLst>
          </p:cNvPr>
          <p:cNvSpPr>
            <a:spLocks noGrp="1"/>
          </p:cNvSpPr>
          <p:nvPr>
            <p:ph idx="1"/>
          </p:nvPr>
        </p:nvSpPr>
        <p:spPr>
          <a:xfrm>
            <a:off x="416004" y="1387059"/>
            <a:ext cx="5630141" cy="4900413"/>
          </a:xfrm>
        </p:spPr>
        <p:txBody>
          <a:bodyPr>
            <a:normAutofit/>
          </a:bodyPr>
          <a:lstStyle/>
          <a:p>
            <a:pPr marL="342900" indent="-342900">
              <a:buFont typeface="Arial" panose="020B0604020202020204" pitchFamily="34" charset="0"/>
              <a:buChar char="•"/>
            </a:pPr>
            <a:r>
              <a:rPr lang="en-US" sz="2000" dirty="0">
                <a:latin typeface="IBM Plex Sans" panose="020B0503050203000203" pitchFamily="34" charset="0"/>
              </a:rPr>
              <a:t>Currently there is a dependency on Angular 14, so following clean up is required after download:</a:t>
            </a:r>
          </a:p>
          <a:p>
            <a:pPr marL="800100" lvl="1" indent="-342900">
              <a:buFont typeface="Arial" panose="020B0604020202020204" pitchFamily="34" charset="0"/>
              <a:buChar char="•"/>
            </a:pPr>
            <a:r>
              <a:rPr lang="en-US" sz="2000" dirty="0">
                <a:latin typeface="IBM Plex Sans" panose="020B0503050203000203" pitchFamily="34" charset="0"/>
              </a:rPr>
              <a:t>Remove package-</a:t>
            </a:r>
            <a:r>
              <a:rPr lang="en-US" sz="2000" dirty="0" err="1">
                <a:latin typeface="IBM Plex Sans" panose="020B0503050203000203" pitchFamily="34" charset="0"/>
              </a:rPr>
              <a:t>lock.json</a:t>
            </a:r>
            <a:endParaRPr lang="en-US" sz="2000" dirty="0">
              <a:latin typeface="IBM Plex Sans" panose="020B0503050203000203" pitchFamily="34" charset="0"/>
            </a:endParaRPr>
          </a:p>
          <a:p>
            <a:pPr marL="1257300" lvl="2" indent="-342900">
              <a:buFont typeface="Arial" panose="020B0604020202020204" pitchFamily="34" charset="0"/>
              <a:buChar char="•"/>
            </a:pPr>
            <a:r>
              <a:rPr lang="en-US" dirty="0">
                <a:latin typeface="IBM Plex Sans" panose="020B0503050203000203" pitchFamily="34" charset="0"/>
              </a:rPr>
              <a:t>rm -rf package-</a:t>
            </a:r>
            <a:r>
              <a:rPr lang="en-US" dirty="0" err="1">
                <a:latin typeface="IBM Plex Sans" panose="020B0503050203000203" pitchFamily="34" charset="0"/>
              </a:rPr>
              <a:t>lock.json</a:t>
            </a:r>
            <a:r>
              <a:rPr lang="en-US" dirty="0">
                <a:latin typeface="IBM Plex Sans" panose="020B0503050203000203" pitchFamily="34" charset="0"/>
              </a:rPr>
              <a:t> </a:t>
            </a:r>
          </a:p>
          <a:p>
            <a:pPr marL="800100" lvl="1" indent="-342900">
              <a:buFont typeface="Arial" panose="020B0604020202020204" pitchFamily="34" charset="0"/>
              <a:buChar char="•"/>
            </a:pPr>
            <a:r>
              <a:rPr lang="en-US" sz="2000" dirty="0">
                <a:latin typeface="IBM Plex Sans" panose="020B0503050203000203" pitchFamily="34" charset="0"/>
              </a:rPr>
              <a:t>Force install the dependency</a:t>
            </a:r>
          </a:p>
          <a:p>
            <a:pPr marL="1257300" lvl="2" indent="-342900">
              <a:buFont typeface="Arial" panose="020B0604020202020204" pitchFamily="34" charset="0"/>
              <a:buChar char="•"/>
            </a:pPr>
            <a:r>
              <a:rPr lang="en-US" dirty="0" err="1">
                <a:latin typeface="IBM Plex Sans" panose="020B0503050203000203" pitchFamily="34" charset="0"/>
              </a:rPr>
              <a:t>npm</a:t>
            </a:r>
            <a:r>
              <a:rPr lang="en-US" dirty="0">
                <a:latin typeface="IBM Plex Sans" panose="020B0503050203000203" pitchFamily="34" charset="0"/>
              </a:rPr>
              <a:t> </a:t>
            </a:r>
            <a:r>
              <a:rPr lang="en-US" dirty="0" err="1">
                <a:latin typeface="IBM Plex Sans" panose="020B0503050203000203" pitchFamily="34" charset="0"/>
              </a:rPr>
              <a:t>i</a:t>
            </a:r>
            <a:r>
              <a:rPr lang="en-US" dirty="0">
                <a:latin typeface="IBM Plex Sans" panose="020B0503050203000203" pitchFamily="34" charset="0"/>
              </a:rPr>
              <a:t> –force</a:t>
            </a:r>
          </a:p>
          <a:p>
            <a:pPr marL="1257300" lvl="2" indent="-342900">
              <a:buFont typeface="Arial" panose="020B0604020202020204" pitchFamily="34" charset="0"/>
              <a:buChar char="•"/>
            </a:pPr>
            <a:r>
              <a:rPr lang="en-US" dirty="0">
                <a:latin typeface="IBM Plex Sans" panose="020B0503050203000203" pitchFamily="34" charset="0"/>
              </a:rPr>
              <a:t>Angular components are now installed in current project under “</a:t>
            </a:r>
            <a:r>
              <a:rPr lang="en-US" dirty="0" err="1">
                <a:latin typeface="IBM Plex Sans" panose="020B0503050203000203" pitchFamily="34" charset="0"/>
              </a:rPr>
              <a:t>node_modules</a:t>
            </a:r>
            <a:r>
              <a:rPr lang="en-US" dirty="0">
                <a:latin typeface="IBM Plex Sans" panose="020B0503050203000203" pitchFamily="34" charset="0"/>
              </a:rPr>
              <a:t>”</a:t>
            </a:r>
          </a:p>
          <a:p>
            <a:endParaRPr lang="en-US" sz="20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C58CADD2-A1C6-C096-6E03-DDF82677C044}"/>
              </a:ext>
            </a:extLst>
          </p:cNvPr>
          <p:cNvSpPr>
            <a:spLocks noGrp="1"/>
          </p:cNvSpPr>
          <p:nvPr>
            <p:ph type="sldNum" sz="quarter" idx="12"/>
          </p:nvPr>
        </p:nvSpPr>
        <p:spPr/>
        <p:txBody>
          <a:bodyPr/>
          <a:lstStyle/>
          <a:p>
            <a:fld id="{330EA680-D336-4FF7-8B7A-9848BB0A1C32}" type="slidenum">
              <a:rPr lang="en-US" smtClean="0"/>
              <a:pPr/>
              <a:t>20</a:t>
            </a:fld>
            <a:endParaRPr lang="en-US" dirty="0"/>
          </a:p>
        </p:txBody>
      </p:sp>
      <p:pic>
        <p:nvPicPr>
          <p:cNvPr id="8" name="Picture 7">
            <a:extLst>
              <a:ext uri="{FF2B5EF4-FFF2-40B4-BE49-F238E27FC236}">
                <a16:creationId xmlns:a16="http://schemas.microsoft.com/office/drawing/2014/main" id="{5E1583D6-2313-BB6B-4810-3CD483E2DC62}"/>
              </a:ext>
            </a:extLst>
          </p:cNvPr>
          <p:cNvPicPr>
            <a:picLocks noChangeAspect="1"/>
          </p:cNvPicPr>
          <p:nvPr/>
        </p:nvPicPr>
        <p:blipFill>
          <a:blip r:embed="rId2"/>
          <a:stretch>
            <a:fillRect/>
          </a:stretch>
        </p:blipFill>
        <p:spPr>
          <a:xfrm>
            <a:off x="6302422" y="1152281"/>
            <a:ext cx="5836717" cy="3926346"/>
          </a:xfrm>
          <a:prstGeom prst="rect">
            <a:avLst/>
          </a:prstGeom>
        </p:spPr>
      </p:pic>
      <p:sp>
        <p:nvSpPr>
          <p:cNvPr id="5" name="Footer Placeholder 1">
            <a:extLst>
              <a:ext uri="{FF2B5EF4-FFF2-40B4-BE49-F238E27FC236}">
                <a16:creationId xmlns:a16="http://schemas.microsoft.com/office/drawing/2014/main" id="{64604E80-C7B1-ECD9-543D-0E6922C8FA5A}"/>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1539060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E7F44-9D2B-3613-D610-ACDD5EADB4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46DEDA-5E94-F3AA-EB19-88AD31F71BAB}"/>
              </a:ext>
            </a:extLst>
          </p:cNvPr>
          <p:cNvSpPr>
            <a:spLocks noGrp="1"/>
          </p:cNvSpPr>
          <p:nvPr>
            <p:ph type="title"/>
          </p:nvPr>
        </p:nvSpPr>
        <p:spPr/>
        <p:txBody>
          <a:bodyPr/>
          <a:lstStyle/>
          <a:p>
            <a:r>
              <a:rPr lang="en-US" dirty="0">
                <a:solidFill>
                  <a:schemeClr val="tx1"/>
                </a:solidFill>
              </a:rPr>
              <a:t>Sample z/OSMF External Plugin</a:t>
            </a:r>
          </a:p>
        </p:txBody>
      </p:sp>
      <p:sp>
        <p:nvSpPr>
          <p:cNvPr id="3" name="Content Placeholder 2">
            <a:extLst>
              <a:ext uri="{FF2B5EF4-FFF2-40B4-BE49-F238E27FC236}">
                <a16:creationId xmlns:a16="http://schemas.microsoft.com/office/drawing/2014/main" id="{57AFC4FE-71B9-F801-0448-5EB3D6521774}"/>
              </a:ext>
            </a:extLst>
          </p:cNvPr>
          <p:cNvSpPr>
            <a:spLocks noGrp="1"/>
          </p:cNvSpPr>
          <p:nvPr>
            <p:ph idx="1"/>
          </p:nvPr>
        </p:nvSpPr>
        <p:spPr>
          <a:xfrm>
            <a:off x="416003" y="1387060"/>
            <a:ext cx="8900991" cy="849514"/>
          </a:xfrm>
        </p:spPr>
        <p:txBody>
          <a:bodyPr>
            <a:normAutofit/>
          </a:bodyPr>
          <a:lstStyle/>
          <a:p>
            <a:pPr marL="800100" lvl="1" indent="-342900">
              <a:buFont typeface="Arial" panose="020B0604020202020204" pitchFamily="34" charset="0"/>
              <a:buChar char="•"/>
            </a:pPr>
            <a:r>
              <a:rPr lang="en-US" dirty="0">
                <a:latin typeface="IBM Plex Sans" panose="020B0503050203000203" pitchFamily="34" charset="0"/>
              </a:rPr>
              <a:t>Make sure sample application can be built and started</a:t>
            </a:r>
          </a:p>
          <a:p>
            <a:pPr marL="1257300" lvl="2" indent="-342900">
              <a:buFont typeface="Arial" panose="020B0604020202020204" pitchFamily="34" charset="0"/>
              <a:buChar char="•"/>
            </a:pPr>
            <a:r>
              <a:rPr lang="en-US" dirty="0" err="1">
                <a:latin typeface="IBM Plex Sans" panose="020B0503050203000203" pitchFamily="34" charset="0"/>
              </a:rPr>
              <a:t>npm</a:t>
            </a:r>
            <a:r>
              <a:rPr lang="en-US" dirty="0">
                <a:latin typeface="IBM Plex Sans" panose="020B0503050203000203" pitchFamily="34" charset="0"/>
              </a:rPr>
              <a:t> start</a:t>
            </a:r>
          </a:p>
          <a:p>
            <a:endParaRPr lang="en-US"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4C714E8F-0EB5-3F9E-E547-3BB6D1D21DD2}"/>
              </a:ext>
            </a:extLst>
          </p:cNvPr>
          <p:cNvSpPr>
            <a:spLocks noGrp="1"/>
          </p:cNvSpPr>
          <p:nvPr>
            <p:ph type="sldNum" sz="quarter" idx="12"/>
          </p:nvPr>
        </p:nvSpPr>
        <p:spPr/>
        <p:txBody>
          <a:bodyPr/>
          <a:lstStyle/>
          <a:p>
            <a:fld id="{330EA680-D336-4FF7-8B7A-9848BB0A1C32}" type="slidenum">
              <a:rPr lang="en-US" smtClean="0"/>
              <a:pPr/>
              <a:t>21</a:t>
            </a:fld>
            <a:endParaRPr lang="en-US" dirty="0"/>
          </a:p>
        </p:txBody>
      </p:sp>
      <p:pic>
        <p:nvPicPr>
          <p:cNvPr id="5" name="Picture 4">
            <a:extLst>
              <a:ext uri="{FF2B5EF4-FFF2-40B4-BE49-F238E27FC236}">
                <a16:creationId xmlns:a16="http://schemas.microsoft.com/office/drawing/2014/main" id="{2BC20D45-4F73-543C-393E-F865DD4FBBE7}"/>
              </a:ext>
            </a:extLst>
          </p:cNvPr>
          <p:cNvPicPr>
            <a:picLocks noChangeAspect="1"/>
          </p:cNvPicPr>
          <p:nvPr/>
        </p:nvPicPr>
        <p:blipFill>
          <a:blip r:embed="rId2"/>
          <a:stretch>
            <a:fillRect/>
          </a:stretch>
        </p:blipFill>
        <p:spPr>
          <a:xfrm>
            <a:off x="1431325" y="2236574"/>
            <a:ext cx="8021594" cy="4044000"/>
          </a:xfrm>
          <a:prstGeom prst="rect">
            <a:avLst/>
          </a:prstGeom>
        </p:spPr>
      </p:pic>
      <p:sp>
        <p:nvSpPr>
          <p:cNvPr id="6" name="Footer Placeholder 1">
            <a:extLst>
              <a:ext uri="{FF2B5EF4-FFF2-40B4-BE49-F238E27FC236}">
                <a16:creationId xmlns:a16="http://schemas.microsoft.com/office/drawing/2014/main" id="{D97E90C0-5E0A-31D8-823E-89E2F4976809}"/>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37939828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8CCEB-A315-3218-53C5-DD9232E212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03ED75-3957-02B7-7179-87D3D5503E8F}"/>
              </a:ext>
            </a:extLst>
          </p:cNvPr>
          <p:cNvSpPr>
            <a:spLocks noGrp="1"/>
          </p:cNvSpPr>
          <p:nvPr>
            <p:ph type="title"/>
          </p:nvPr>
        </p:nvSpPr>
        <p:spPr/>
        <p:txBody>
          <a:bodyPr/>
          <a:lstStyle/>
          <a:p>
            <a:r>
              <a:rPr lang="en-US" dirty="0">
                <a:solidFill>
                  <a:schemeClr val="tx1"/>
                </a:solidFill>
              </a:rPr>
              <a:t>Building blocks used in Sample z/OSMF Plugin</a:t>
            </a:r>
          </a:p>
        </p:txBody>
      </p:sp>
      <p:sp>
        <p:nvSpPr>
          <p:cNvPr id="4" name="Slide Number Placeholder 3">
            <a:extLst>
              <a:ext uri="{FF2B5EF4-FFF2-40B4-BE49-F238E27FC236}">
                <a16:creationId xmlns:a16="http://schemas.microsoft.com/office/drawing/2014/main" id="{70111B55-BD50-B967-EADA-72C03AB2C3DF}"/>
              </a:ext>
            </a:extLst>
          </p:cNvPr>
          <p:cNvSpPr>
            <a:spLocks noGrp="1"/>
          </p:cNvSpPr>
          <p:nvPr>
            <p:ph type="sldNum" sz="quarter" idx="12"/>
          </p:nvPr>
        </p:nvSpPr>
        <p:spPr/>
        <p:txBody>
          <a:bodyPr/>
          <a:lstStyle/>
          <a:p>
            <a:fld id="{330EA680-D336-4FF7-8B7A-9848BB0A1C32}" type="slidenum">
              <a:rPr lang="en-US" smtClean="0"/>
              <a:pPr/>
              <a:t>22</a:t>
            </a:fld>
            <a:endParaRPr lang="en-US" dirty="0"/>
          </a:p>
        </p:txBody>
      </p:sp>
      <p:sp>
        <p:nvSpPr>
          <p:cNvPr id="6" name="TextBox 5">
            <a:extLst>
              <a:ext uri="{FF2B5EF4-FFF2-40B4-BE49-F238E27FC236}">
                <a16:creationId xmlns:a16="http://schemas.microsoft.com/office/drawing/2014/main" id="{2DC2CFD3-1B01-5899-66C5-75FB6770F56B}"/>
              </a:ext>
            </a:extLst>
          </p:cNvPr>
          <p:cNvSpPr txBox="1"/>
          <p:nvPr/>
        </p:nvSpPr>
        <p:spPr>
          <a:xfrm>
            <a:off x="438295" y="1080316"/>
            <a:ext cx="11669485" cy="5078313"/>
          </a:xfrm>
          <a:prstGeom prst="rect">
            <a:avLst/>
          </a:prstGeom>
          <a:noFill/>
        </p:spPr>
        <p:txBody>
          <a:bodyPr wrap="square">
            <a:spAutoFit/>
          </a:bodyPr>
          <a:lstStyle/>
          <a:p>
            <a:pPr marL="285750" indent="-285750">
              <a:buFont typeface="Arial" panose="020B0604020202020204" pitchFamily="34" charset="0"/>
              <a:buChar char="•"/>
            </a:pPr>
            <a:r>
              <a:rPr lang="en-US" b="1" dirty="0"/>
              <a:t>Module – </a:t>
            </a:r>
            <a:r>
              <a:rPr lang="en-US" dirty="0" err="1"/>
              <a:t>app.module.ts</a:t>
            </a:r>
            <a:endParaRPr lang="en-US" dirty="0"/>
          </a:p>
          <a:p>
            <a:pPr marL="285750" indent="-285750">
              <a:buFont typeface="Arial" panose="020B0604020202020204" pitchFamily="34" charset="0"/>
              <a:buChar char="•"/>
            </a:pPr>
            <a:r>
              <a:rPr lang="en-US" b="1" dirty="0"/>
              <a:t>Template, Style-Sheet, Component - </a:t>
            </a:r>
            <a:r>
              <a:rPr lang="en-US" dirty="0"/>
              <a:t>/</a:t>
            </a:r>
            <a:r>
              <a:rPr lang="en-US" dirty="0" err="1"/>
              <a:t>src</a:t>
            </a:r>
            <a:r>
              <a:rPr lang="en-US" dirty="0"/>
              <a:t>/app/var-viewer/</a:t>
            </a:r>
            <a:br>
              <a:rPr lang="en-US" dirty="0"/>
            </a:br>
            <a:r>
              <a:rPr lang="en-US" dirty="0"/>
              <a:t>This directory contains the component </a:t>
            </a:r>
            <a:r>
              <a:rPr lang="en-US" dirty="0" err="1"/>
              <a:t>VarViewerComponent</a:t>
            </a:r>
            <a:r>
              <a:rPr lang="en-US" dirty="0"/>
              <a:t>. This component is used for displaying data, handling user interaction, and calling services for communicating with z/OSMF.</a:t>
            </a:r>
          </a:p>
          <a:p>
            <a:pPr marL="285750" indent="-285750">
              <a:buFont typeface="Arial" panose="020B0604020202020204" pitchFamily="34" charset="0"/>
              <a:buChar char="•"/>
            </a:pPr>
            <a:r>
              <a:rPr lang="en-US" dirty="0"/>
              <a:t> </a:t>
            </a:r>
            <a:r>
              <a:rPr lang="en-US" b="1" dirty="0"/>
              <a:t>Services</a:t>
            </a:r>
            <a:r>
              <a:rPr lang="en-US" dirty="0"/>
              <a:t> - /</a:t>
            </a:r>
            <a:r>
              <a:rPr lang="en-US" dirty="0" err="1"/>
              <a:t>src</a:t>
            </a:r>
            <a:r>
              <a:rPr lang="en-US" dirty="0"/>
              <a:t>/app/service/ </a:t>
            </a:r>
            <a:br>
              <a:rPr lang="en-US" dirty="0"/>
            </a:br>
            <a:r>
              <a:rPr lang="en-US" dirty="0"/>
              <a:t>This directory contains</a:t>
            </a:r>
          </a:p>
          <a:p>
            <a:pPr marL="742950" lvl="1" indent="-285750">
              <a:buFont typeface="Arial" panose="020B0604020202020204" pitchFamily="34" charset="0"/>
              <a:buChar char="•"/>
            </a:pPr>
            <a:r>
              <a:rPr lang="en-US" b="1" dirty="0" err="1"/>
              <a:t>tso.service.ts</a:t>
            </a:r>
            <a:br>
              <a:rPr lang="en-US" dirty="0"/>
            </a:br>
            <a:r>
              <a:rPr lang="en-US" dirty="0"/>
              <a:t>This program uses REST APIs to work with a subordinate TSO/E address space. Specifically, the </a:t>
            </a:r>
            <a:r>
              <a:rPr lang="en-US" dirty="0" err="1"/>
              <a:t>TsoService</a:t>
            </a:r>
            <a:r>
              <a:rPr lang="en-US" dirty="0"/>
              <a:t> program creates a TSO/E address space, starts an application in the TSO/E address space, and retrieves messages from the application. It will be injected into </a:t>
            </a:r>
            <a:r>
              <a:rPr lang="en-US" dirty="0" err="1"/>
              <a:t>VarViewerComponent</a:t>
            </a:r>
            <a:r>
              <a:rPr lang="en-US" dirty="0"/>
              <a:t> as an instance at the beginning.</a:t>
            </a:r>
          </a:p>
          <a:p>
            <a:pPr marL="742950" lvl="1" indent="-285750">
              <a:buFont typeface="Arial" panose="020B0604020202020204" pitchFamily="34" charset="0"/>
              <a:buChar char="•"/>
            </a:pPr>
            <a:r>
              <a:rPr lang="en-US" b="1" dirty="0" err="1"/>
              <a:t>persist.service.ts</a:t>
            </a:r>
            <a:br>
              <a:rPr lang="en-US" dirty="0"/>
            </a:br>
            <a:r>
              <a:rPr lang="en-US" dirty="0"/>
              <a:t>This program uses z/OSMF REST APIs to exchange persistent data with the z/OSMF server.</a:t>
            </a:r>
          </a:p>
          <a:p>
            <a:pPr marL="742950" lvl="1" indent="-285750">
              <a:buFont typeface="Arial" panose="020B0604020202020204" pitchFamily="34" charset="0"/>
              <a:buChar char="•"/>
            </a:pPr>
            <a:r>
              <a:rPr lang="en-US" b="1" dirty="0" err="1"/>
              <a:t>log.service.ts</a:t>
            </a:r>
            <a:br>
              <a:rPr lang="en-US" dirty="0"/>
            </a:br>
            <a:r>
              <a:rPr lang="en-US" dirty="0"/>
              <a:t>This program writes messages to the z/OSMF server log files.</a:t>
            </a:r>
          </a:p>
          <a:p>
            <a:pPr marL="285750" indent="-285750">
              <a:buFont typeface="Arial" panose="020B0604020202020204" pitchFamily="34" charset="0"/>
              <a:buChar char="•"/>
            </a:pPr>
            <a:r>
              <a:rPr lang="en-US" b="1" dirty="0"/>
              <a:t>Tools</a:t>
            </a:r>
            <a:r>
              <a:rPr lang="en-US" dirty="0"/>
              <a:t> -  /</a:t>
            </a:r>
            <a:r>
              <a:rPr lang="en-US" dirty="0" err="1"/>
              <a:t>src</a:t>
            </a:r>
            <a:r>
              <a:rPr lang="en-US" dirty="0"/>
              <a:t>/app/tool/</a:t>
            </a:r>
            <a:r>
              <a:rPr lang="en-US" dirty="0" err="1"/>
              <a:t>zosmfTools.ts</a:t>
            </a:r>
            <a:br>
              <a:rPr lang="en-US" dirty="0"/>
            </a:br>
            <a:r>
              <a:rPr lang="en-US" dirty="0"/>
              <a:t>This program overrides the </a:t>
            </a:r>
            <a:r>
              <a:rPr lang="en-US" dirty="0" err="1"/>
              <a:t>cleanupBeforeDestroy</a:t>
            </a:r>
            <a:r>
              <a:rPr lang="en-US" dirty="0"/>
              <a:t> method that is normally used by the z/OSMF desktop whenever a user closes the plug-in window.</a:t>
            </a:r>
          </a:p>
        </p:txBody>
      </p:sp>
      <p:sp>
        <p:nvSpPr>
          <p:cNvPr id="3" name="Footer Placeholder 1">
            <a:extLst>
              <a:ext uri="{FF2B5EF4-FFF2-40B4-BE49-F238E27FC236}">
                <a16:creationId xmlns:a16="http://schemas.microsoft.com/office/drawing/2014/main" id="{963880E7-3DF6-7D7E-185B-A92874AD73BD}"/>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188974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67A6B-854F-59D9-371E-812E644EF1FF}"/>
              </a:ext>
            </a:extLst>
          </p:cNvPr>
          <p:cNvSpPr>
            <a:spLocks noGrp="1"/>
          </p:cNvSpPr>
          <p:nvPr>
            <p:ph type="title"/>
          </p:nvPr>
        </p:nvSpPr>
        <p:spPr/>
        <p:txBody>
          <a:bodyPr/>
          <a:lstStyle/>
          <a:p>
            <a:r>
              <a:rPr lang="en-US" dirty="0">
                <a:solidFill>
                  <a:schemeClr val="tx1"/>
                </a:solidFill>
              </a:rPr>
              <a:t>Update Sample z/OSMF External Plugin</a:t>
            </a:r>
          </a:p>
        </p:txBody>
      </p:sp>
      <p:sp>
        <p:nvSpPr>
          <p:cNvPr id="3" name="Content Placeholder 2">
            <a:extLst>
              <a:ext uri="{FF2B5EF4-FFF2-40B4-BE49-F238E27FC236}">
                <a16:creationId xmlns:a16="http://schemas.microsoft.com/office/drawing/2014/main" id="{1F3CF5D7-FD33-2F30-0ECB-04011B81B6C1}"/>
              </a:ext>
            </a:extLst>
          </p:cNvPr>
          <p:cNvSpPr>
            <a:spLocks noGrp="1"/>
          </p:cNvSpPr>
          <p:nvPr>
            <p:ph idx="1"/>
          </p:nvPr>
        </p:nvSpPr>
        <p:spPr>
          <a:xfrm>
            <a:off x="416003" y="1387059"/>
            <a:ext cx="5273137" cy="4900413"/>
          </a:xfrm>
        </p:spPr>
        <p:txBody>
          <a:bodyPr>
            <a:normAutofit lnSpcReduction="10000"/>
          </a:bodyPr>
          <a:lstStyle/>
          <a:p>
            <a:pPr marL="342900" indent="-342900">
              <a:buFont typeface="Arial" panose="020B0604020202020204" pitchFamily="34" charset="0"/>
              <a:buChar char="•"/>
            </a:pPr>
            <a:r>
              <a:rPr lang="en-US" dirty="0"/>
              <a:t>Change application to identify which dataset REXX exec will be saved in</a:t>
            </a:r>
          </a:p>
          <a:p>
            <a:pPr marL="800100" lvl="1" indent="-342900">
              <a:buFontTx/>
              <a:buChar char="-"/>
            </a:pPr>
            <a:r>
              <a:rPr lang="en-US" dirty="0"/>
              <a:t>In this example it was saved in ZOSMF.EXTERNAL.REXX dataset</a:t>
            </a:r>
          </a:p>
          <a:p>
            <a:pPr marL="342900" indent="-342900">
              <a:buFont typeface="Arial" panose="020B0604020202020204" pitchFamily="34" charset="0"/>
              <a:buChar char="•"/>
            </a:pPr>
            <a:r>
              <a:rPr lang="en-US" dirty="0"/>
              <a:t>Build application</a:t>
            </a:r>
          </a:p>
          <a:p>
            <a:pPr marL="800100" lvl="1" indent="-342900">
              <a:buFontTx/>
              <a:buChar char="-"/>
            </a:pPr>
            <a:r>
              <a:rPr lang="en-US" dirty="0" err="1"/>
              <a:t>npm</a:t>
            </a:r>
            <a:r>
              <a:rPr lang="en-US" dirty="0"/>
              <a:t> run build</a:t>
            </a:r>
          </a:p>
          <a:p>
            <a:pPr marL="342900" indent="-342900">
              <a:buFont typeface="Arial" panose="020B0604020202020204" pitchFamily="34" charset="0"/>
              <a:buChar char="•"/>
            </a:pPr>
            <a:r>
              <a:rPr lang="en-US" dirty="0"/>
              <a:t>Verify application starts locally outside of z/OSMF</a:t>
            </a:r>
          </a:p>
          <a:p>
            <a:pPr marL="800100" lvl="1" indent="-342900">
              <a:buFontTx/>
              <a:buChar char="-"/>
            </a:pPr>
            <a:r>
              <a:rPr lang="en-US" dirty="0" err="1"/>
              <a:t>npm</a:t>
            </a:r>
            <a:r>
              <a:rPr lang="en-US" dirty="0"/>
              <a:t> start</a:t>
            </a:r>
          </a:p>
          <a:p>
            <a:pPr marL="342900" indent="-342900">
              <a:buFont typeface="Arial" panose="020B0604020202020204" pitchFamily="34" charset="0"/>
              <a:buChar char="•"/>
            </a:pPr>
            <a:r>
              <a:rPr lang="en-US" dirty="0"/>
              <a:t>Upload compiled web application to z/OS</a:t>
            </a:r>
          </a:p>
          <a:p>
            <a:pPr marL="800100" lvl="1" indent="-342900">
              <a:buFont typeface="Arial" panose="020B0604020202020204" pitchFamily="34" charset="0"/>
              <a:buChar char="•"/>
            </a:pPr>
            <a:r>
              <a:rPr lang="en-US" dirty="0"/>
              <a:t>Upload content of </a:t>
            </a:r>
            <a:r>
              <a:rPr lang="en-US" b="1" dirty="0"/>
              <a:t>/</a:t>
            </a:r>
            <a:r>
              <a:rPr lang="en-US" b="1" dirty="0" err="1"/>
              <a:t>dist</a:t>
            </a:r>
            <a:r>
              <a:rPr lang="en-US" b="1" dirty="0"/>
              <a:t>/</a:t>
            </a:r>
            <a:r>
              <a:rPr lang="en-US" b="1" dirty="0" err="1"/>
              <a:t>zosmf</a:t>
            </a:r>
            <a:r>
              <a:rPr lang="en-US" b="1" dirty="0"/>
              <a:t>-external-plugin/ </a:t>
            </a:r>
            <a:r>
              <a:rPr lang="en-US" dirty="0"/>
              <a:t>in binary</a:t>
            </a:r>
          </a:p>
          <a:p>
            <a:pPr marL="800100" lvl="1" indent="-342900">
              <a:buFont typeface="Arial" panose="020B0604020202020204" pitchFamily="34" charset="0"/>
              <a:buChar char="•"/>
            </a:pPr>
            <a:r>
              <a:rPr lang="en-US" dirty="0"/>
              <a:t>Remember to set file permission to 644</a:t>
            </a:r>
          </a:p>
        </p:txBody>
      </p:sp>
      <p:sp>
        <p:nvSpPr>
          <p:cNvPr id="4" name="Slide Number Placeholder 3">
            <a:extLst>
              <a:ext uri="{FF2B5EF4-FFF2-40B4-BE49-F238E27FC236}">
                <a16:creationId xmlns:a16="http://schemas.microsoft.com/office/drawing/2014/main" id="{2BFAE37C-FA9F-5161-D9F4-FA71F2D0D695}"/>
              </a:ext>
            </a:extLst>
          </p:cNvPr>
          <p:cNvSpPr>
            <a:spLocks noGrp="1"/>
          </p:cNvSpPr>
          <p:nvPr>
            <p:ph type="sldNum" sz="quarter" idx="12"/>
          </p:nvPr>
        </p:nvSpPr>
        <p:spPr/>
        <p:txBody>
          <a:bodyPr/>
          <a:lstStyle/>
          <a:p>
            <a:fld id="{330EA680-D336-4FF7-8B7A-9848BB0A1C32}" type="slidenum">
              <a:rPr lang="en-US" smtClean="0"/>
              <a:pPr/>
              <a:t>23</a:t>
            </a:fld>
            <a:endParaRPr lang="en-US" dirty="0"/>
          </a:p>
        </p:txBody>
      </p:sp>
      <p:pic>
        <p:nvPicPr>
          <p:cNvPr id="6" name="Picture 5">
            <a:extLst>
              <a:ext uri="{FF2B5EF4-FFF2-40B4-BE49-F238E27FC236}">
                <a16:creationId xmlns:a16="http://schemas.microsoft.com/office/drawing/2014/main" id="{099B731B-F585-0E3A-8352-7DA5BE0F10FE}"/>
              </a:ext>
            </a:extLst>
          </p:cNvPr>
          <p:cNvPicPr>
            <a:picLocks noChangeAspect="1"/>
          </p:cNvPicPr>
          <p:nvPr/>
        </p:nvPicPr>
        <p:blipFill>
          <a:blip r:embed="rId2"/>
          <a:stretch>
            <a:fillRect/>
          </a:stretch>
        </p:blipFill>
        <p:spPr>
          <a:xfrm>
            <a:off x="5689141" y="1387059"/>
            <a:ext cx="6502859" cy="4900412"/>
          </a:xfrm>
          <a:prstGeom prst="rect">
            <a:avLst/>
          </a:prstGeom>
        </p:spPr>
      </p:pic>
      <p:sp>
        <p:nvSpPr>
          <p:cNvPr id="5" name="Footer Placeholder 1">
            <a:extLst>
              <a:ext uri="{FF2B5EF4-FFF2-40B4-BE49-F238E27FC236}">
                <a16:creationId xmlns:a16="http://schemas.microsoft.com/office/drawing/2014/main" id="{23E2D9D9-BDE7-A2BE-1271-59A5340EB50E}"/>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0766769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B591B-FF64-B30D-395B-30ED3B039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ED0C7E-05B4-8E59-EA14-1DD69D234E9C}"/>
              </a:ext>
            </a:extLst>
          </p:cNvPr>
          <p:cNvSpPr>
            <a:spLocks noGrp="1"/>
          </p:cNvSpPr>
          <p:nvPr>
            <p:ph type="title"/>
          </p:nvPr>
        </p:nvSpPr>
        <p:spPr/>
        <p:txBody>
          <a:bodyPr/>
          <a:lstStyle/>
          <a:p>
            <a:r>
              <a:rPr lang="en-US" dirty="0">
                <a:solidFill>
                  <a:schemeClr val="tx1"/>
                </a:solidFill>
              </a:rPr>
              <a:t>Run Sample z/OSMF External Plugin</a:t>
            </a:r>
          </a:p>
        </p:txBody>
      </p:sp>
      <p:sp>
        <p:nvSpPr>
          <p:cNvPr id="3" name="Content Placeholder 2">
            <a:extLst>
              <a:ext uri="{FF2B5EF4-FFF2-40B4-BE49-F238E27FC236}">
                <a16:creationId xmlns:a16="http://schemas.microsoft.com/office/drawing/2014/main" id="{DB0AB7C3-301A-68A5-A643-C62CB4DBF525}"/>
              </a:ext>
            </a:extLst>
          </p:cNvPr>
          <p:cNvSpPr>
            <a:spLocks noGrp="1"/>
          </p:cNvSpPr>
          <p:nvPr>
            <p:ph idx="1"/>
          </p:nvPr>
        </p:nvSpPr>
        <p:spPr>
          <a:xfrm>
            <a:off x="416004" y="1387059"/>
            <a:ext cx="11359992" cy="4900413"/>
          </a:xfrm>
        </p:spPr>
        <p:txBody>
          <a:bodyPr>
            <a:normAutofit/>
          </a:bodyPr>
          <a:lstStyle/>
          <a:p>
            <a:pPr marL="342900" indent="-342900">
              <a:buFont typeface="Arial" panose="020B0604020202020204" pitchFamily="34" charset="0"/>
              <a:buChar char="•"/>
            </a:pPr>
            <a:r>
              <a:rPr lang="en-US" sz="2000" dirty="0">
                <a:latin typeface="IBM Plex Sans" panose="020B0503050203000203" pitchFamily="34" charset="0"/>
              </a:rPr>
              <a:t>Complete the remaining steps and run the sample plugin</a:t>
            </a:r>
          </a:p>
          <a:p>
            <a:pPr marL="800100" lvl="1" indent="-342900">
              <a:buFont typeface="Arial" panose="020B0604020202020204" pitchFamily="34" charset="0"/>
              <a:buChar char="•"/>
            </a:pPr>
            <a:r>
              <a:rPr lang="en-US" sz="2000" dirty="0">
                <a:latin typeface="IBM Plex Sans" panose="020B0503050203000203" pitchFamily="34" charset="0"/>
              </a:rPr>
              <a:t>Import external plugin into z/OSMF using Import Manager</a:t>
            </a:r>
          </a:p>
          <a:p>
            <a:pPr marL="800100" lvl="1" indent="-342900">
              <a:buFont typeface="Arial" panose="020B0604020202020204" pitchFamily="34" charset="0"/>
              <a:buChar char="•"/>
            </a:pPr>
            <a:r>
              <a:rPr lang="en-US" sz="2000" dirty="0">
                <a:latin typeface="IBM Plex Sans" panose="020B0503050203000203" pitchFamily="34" charset="0"/>
              </a:rPr>
              <a:t>Set up security resource using Security Configuration Assistant</a:t>
            </a:r>
          </a:p>
          <a:p>
            <a:pPr marL="800100" lvl="1" indent="-342900">
              <a:buFont typeface="Arial" panose="020B0604020202020204" pitchFamily="34" charset="0"/>
              <a:buChar char="•"/>
            </a:pPr>
            <a:r>
              <a:rPr lang="en-US" sz="2000" dirty="0">
                <a:latin typeface="IBM Plex Sans" panose="020B0503050203000203" pitchFamily="34" charset="0"/>
              </a:rPr>
              <a:t>Run the plugin</a:t>
            </a:r>
          </a:p>
          <a:p>
            <a:pPr marL="800100" lvl="1" indent="-342900">
              <a:buFont typeface="Arial" panose="020B0604020202020204" pitchFamily="34" charset="0"/>
              <a:buChar char="•"/>
            </a:pPr>
            <a:r>
              <a:rPr lang="en-US" sz="2000" dirty="0">
                <a:latin typeface="IBM Plex Sans" panose="020B0503050203000203" pitchFamily="34" charset="0"/>
              </a:rPr>
              <a:t>Make simple change to web application</a:t>
            </a:r>
          </a:p>
          <a:p>
            <a:pPr marL="800100" lvl="1" indent="-342900">
              <a:buFont typeface="Arial" panose="020B0604020202020204" pitchFamily="34" charset="0"/>
              <a:buChar char="•"/>
            </a:pPr>
            <a:r>
              <a:rPr lang="en-US" sz="2000" dirty="0">
                <a:latin typeface="IBM Plex Sans" panose="020B0503050203000203" pitchFamily="34" charset="0"/>
              </a:rPr>
              <a:t>Build web application</a:t>
            </a:r>
          </a:p>
          <a:p>
            <a:pPr marL="800100" lvl="1" indent="-342900">
              <a:buFont typeface="Arial" panose="020B0604020202020204" pitchFamily="34" charset="0"/>
              <a:buChar char="•"/>
            </a:pPr>
            <a:r>
              <a:rPr lang="en-US" sz="2000" dirty="0">
                <a:latin typeface="IBM Plex Sans" panose="020B0503050203000203" pitchFamily="34" charset="0"/>
              </a:rPr>
              <a:t>Upload changes to z/OS</a:t>
            </a:r>
          </a:p>
          <a:p>
            <a:pPr marL="800100" lvl="1" indent="-342900">
              <a:buFont typeface="Arial" panose="020B0604020202020204" pitchFamily="34" charset="0"/>
              <a:buChar char="•"/>
            </a:pPr>
            <a:r>
              <a:rPr lang="en-US" sz="2000" dirty="0">
                <a:latin typeface="IBM Plex Sans" panose="020B0503050203000203" pitchFamily="34" charset="0"/>
              </a:rPr>
              <a:t>Run the plugin to show modified user interface</a:t>
            </a:r>
          </a:p>
        </p:txBody>
      </p:sp>
      <p:sp>
        <p:nvSpPr>
          <p:cNvPr id="4" name="Slide Number Placeholder 3">
            <a:extLst>
              <a:ext uri="{FF2B5EF4-FFF2-40B4-BE49-F238E27FC236}">
                <a16:creationId xmlns:a16="http://schemas.microsoft.com/office/drawing/2014/main" id="{71BB001E-830D-289B-6FE9-CFD600C509EE}"/>
              </a:ext>
            </a:extLst>
          </p:cNvPr>
          <p:cNvSpPr>
            <a:spLocks noGrp="1"/>
          </p:cNvSpPr>
          <p:nvPr>
            <p:ph type="sldNum" sz="quarter" idx="12"/>
          </p:nvPr>
        </p:nvSpPr>
        <p:spPr/>
        <p:txBody>
          <a:bodyPr/>
          <a:lstStyle/>
          <a:p>
            <a:fld id="{330EA680-D336-4FF7-8B7A-9848BB0A1C32}" type="slidenum">
              <a:rPr lang="en-US" smtClean="0"/>
              <a:pPr/>
              <a:t>24</a:t>
            </a:fld>
            <a:endParaRPr lang="en-US" dirty="0"/>
          </a:p>
        </p:txBody>
      </p:sp>
      <p:sp>
        <p:nvSpPr>
          <p:cNvPr id="5" name="Footer Placeholder 1">
            <a:extLst>
              <a:ext uri="{FF2B5EF4-FFF2-40B4-BE49-F238E27FC236}">
                <a16:creationId xmlns:a16="http://schemas.microsoft.com/office/drawing/2014/main" id="{E3A37DD6-A245-6715-6061-6BE115B61A36}"/>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001460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32F28B-A54E-7749-29A2-EE5A7E5B1C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2FDBFE-32BB-9E4B-4D74-D992D4F73DDB}"/>
              </a:ext>
            </a:extLst>
          </p:cNvPr>
          <p:cNvSpPr>
            <a:spLocks noGrp="1"/>
          </p:cNvSpPr>
          <p:nvPr>
            <p:ph type="title"/>
          </p:nvPr>
        </p:nvSpPr>
        <p:spPr/>
        <p:txBody>
          <a:bodyPr/>
          <a:lstStyle/>
          <a:p>
            <a:r>
              <a:rPr lang="en-US" dirty="0">
                <a:solidFill>
                  <a:schemeClr val="tx1"/>
                </a:solidFill>
              </a:rPr>
              <a:t>Additional Resources: </a:t>
            </a:r>
          </a:p>
        </p:txBody>
      </p:sp>
      <p:sp>
        <p:nvSpPr>
          <p:cNvPr id="3" name="Content Placeholder 2">
            <a:extLst>
              <a:ext uri="{FF2B5EF4-FFF2-40B4-BE49-F238E27FC236}">
                <a16:creationId xmlns:a16="http://schemas.microsoft.com/office/drawing/2014/main" id="{8A39609B-9E4E-019C-8C14-462BB6A951E1}"/>
              </a:ext>
            </a:extLst>
          </p:cNvPr>
          <p:cNvSpPr>
            <a:spLocks noGrp="1"/>
          </p:cNvSpPr>
          <p:nvPr>
            <p:ph idx="1"/>
          </p:nvPr>
        </p:nvSpPr>
        <p:spPr>
          <a:xfrm>
            <a:off x="416004" y="1387059"/>
            <a:ext cx="11359992" cy="4900413"/>
          </a:xfrm>
        </p:spPr>
        <p:txBody>
          <a:bodyPr>
            <a:normAutofit/>
          </a:bodyPr>
          <a:lstStyle/>
          <a:p>
            <a:pPr marL="285750" indent="-285750" algn="l" fontAlgn="base">
              <a:buFont typeface="Arial" panose="020B0604020202020204" pitchFamily="34" charset="0"/>
              <a:buChar char="•"/>
            </a:pPr>
            <a:r>
              <a:rPr lang="en-US" i="0" u="none" strike="noStrike" dirty="0">
                <a:solidFill>
                  <a:srgbClr val="161616"/>
                </a:solidFill>
                <a:effectLst/>
                <a:latin typeface="IBM Plex Sans" panose="020B0503050203000203" pitchFamily="34" charset="0"/>
              </a:rPr>
              <a:t>Creating your own z/OSMF plug-in Documentation</a:t>
            </a:r>
          </a:p>
          <a:p>
            <a:pPr marL="742950" lvl="1" indent="-285750" fontAlgn="base">
              <a:buFont typeface="Arial" panose="020B0604020202020204" pitchFamily="34" charset="0"/>
              <a:buChar char="•"/>
            </a:pPr>
            <a:r>
              <a:rPr lang="en-US" sz="1600" dirty="0">
                <a:latin typeface="IBM Plex Sans" panose="020B0503050203000203" pitchFamily="34" charset="0"/>
                <a:hlinkClick r:id="rId2"/>
              </a:rPr>
              <a:t>https://www.ibm.com/docs/en/zos/3.1.0?topic=guide-creating-your-own-zosmf-plug-ins</a:t>
            </a:r>
            <a:r>
              <a:rPr lang="en-US" sz="1600" dirty="0">
                <a:solidFill>
                  <a:srgbClr val="161616"/>
                </a:solidFill>
                <a:latin typeface="IBM Plex Sans" panose="020B0503050203000203" pitchFamily="34" charset="0"/>
              </a:rPr>
              <a:t> </a:t>
            </a:r>
          </a:p>
          <a:p>
            <a:pPr marL="742950" lvl="1" indent="-285750" fontAlgn="base">
              <a:buFont typeface="Arial" panose="020B0604020202020204" pitchFamily="34" charset="0"/>
              <a:buChar char="•"/>
            </a:pPr>
            <a:endParaRPr lang="en-US" sz="1600" dirty="0">
              <a:solidFill>
                <a:srgbClr val="161616"/>
              </a:solidFill>
              <a:latin typeface="IBM Plex Sans" panose="020B0503050203000203" pitchFamily="34" charset="0"/>
            </a:endParaRPr>
          </a:p>
          <a:p>
            <a:pPr marL="742950" lvl="1" indent="-285750" fontAlgn="base">
              <a:buFont typeface="Arial" panose="020B0604020202020204" pitchFamily="34" charset="0"/>
              <a:buChar char="•"/>
            </a:pPr>
            <a:endParaRPr lang="en-US" sz="1600" dirty="0">
              <a:solidFill>
                <a:srgbClr val="161616"/>
              </a:solidFill>
              <a:latin typeface="IBM Plex Sans" panose="020B0503050203000203" pitchFamily="34" charset="0"/>
            </a:endParaRPr>
          </a:p>
          <a:p>
            <a:pPr marL="285750" indent="-285750" algn="l" fontAlgn="base">
              <a:buFont typeface="Arial" panose="020B0604020202020204" pitchFamily="34" charset="0"/>
              <a:buChar char="•"/>
            </a:pPr>
            <a:r>
              <a:rPr lang="en-US" i="0" u="none" strike="noStrike" dirty="0">
                <a:solidFill>
                  <a:srgbClr val="161616"/>
                </a:solidFill>
                <a:effectLst/>
                <a:latin typeface="IBM Plex Sans" panose="020B0503050203000203" pitchFamily="34" charset="0"/>
              </a:rPr>
              <a:t>z/OSMF </a:t>
            </a:r>
            <a:r>
              <a:rPr lang="en-US" dirty="0">
                <a:solidFill>
                  <a:srgbClr val="161616"/>
                </a:solidFill>
                <a:latin typeface="IBM Plex Sans" panose="020B0503050203000203" pitchFamily="34" charset="0"/>
              </a:rPr>
              <a:t>external </a:t>
            </a:r>
            <a:r>
              <a:rPr lang="en-US" i="0" u="none" strike="noStrike" dirty="0">
                <a:solidFill>
                  <a:srgbClr val="161616"/>
                </a:solidFill>
                <a:effectLst/>
                <a:latin typeface="IBM Plex Sans" panose="020B0503050203000203" pitchFamily="34" charset="0"/>
              </a:rPr>
              <a:t>plug-in sample/ </a:t>
            </a:r>
            <a:r>
              <a:rPr lang="en-US" i="0" u="none" strike="noStrike" dirty="0" err="1">
                <a:solidFill>
                  <a:srgbClr val="161616"/>
                </a:solidFill>
                <a:effectLst/>
                <a:latin typeface="IBM Plex Sans" panose="020B0503050203000203" pitchFamily="34" charset="0"/>
              </a:rPr>
              <a:t>Github</a:t>
            </a:r>
            <a:r>
              <a:rPr lang="en-US" i="0" u="none" strike="noStrike" dirty="0">
                <a:solidFill>
                  <a:srgbClr val="161616"/>
                </a:solidFill>
                <a:effectLst/>
                <a:latin typeface="IBM Plex Sans" panose="020B0503050203000203" pitchFamily="34" charset="0"/>
              </a:rPr>
              <a:t> </a:t>
            </a:r>
          </a:p>
          <a:p>
            <a:pPr marL="742950" lvl="1" indent="-285750" fontAlgn="base">
              <a:buFont typeface="Arial" panose="020B0604020202020204" pitchFamily="34" charset="0"/>
              <a:buChar char="•"/>
            </a:pPr>
            <a:r>
              <a:rPr lang="en-US" sz="1600" dirty="0">
                <a:latin typeface="IBM Plex Sans" panose="020B0503050203000203" pitchFamily="34" charset="0"/>
                <a:hlinkClick r:id="rId3"/>
              </a:rPr>
              <a:t>https://github.com/IBM/IBM-Z-zOS/blob/main/zOSMF/ExternalPluginExample-TSOBackend/README.md#zosmfexternalplugin</a:t>
            </a:r>
            <a:r>
              <a:rPr lang="en-US" sz="1600" dirty="0">
                <a:latin typeface="IBM Plex Sans" panose="020B0503050203000203" pitchFamily="34" charset="0"/>
              </a:rPr>
              <a:t> </a:t>
            </a:r>
            <a:br>
              <a:rPr lang="en-US" sz="1600" dirty="0">
                <a:latin typeface="IBM Plex Sans" panose="020B0503050203000203" pitchFamily="34" charset="0"/>
              </a:rPr>
            </a:br>
            <a:endParaRPr lang="en-US" sz="2000" dirty="0">
              <a:latin typeface="IBM Plex Sans" panose="020B0503050203000203" pitchFamily="34" charset="0"/>
            </a:endParaRPr>
          </a:p>
          <a:p>
            <a:pPr marL="742950" lvl="1" indent="-285750" fontAlgn="base">
              <a:buFont typeface="Arial" panose="020B0604020202020204" pitchFamily="34" charset="0"/>
              <a:buChar char="•"/>
            </a:pPr>
            <a:endParaRPr lang="en-US" sz="18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57A758E8-075F-0CAD-1AF5-F67345ADA958}"/>
              </a:ext>
            </a:extLst>
          </p:cNvPr>
          <p:cNvSpPr>
            <a:spLocks noGrp="1"/>
          </p:cNvSpPr>
          <p:nvPr>
            <p:ph type="sldNum" sz="quarter" idx="12"/>
          </p:nvPr>
        </p:nvSpPr>
        <p:spPr/>
        <p:txBody>
          <a:bodyPr/>
          <a:lstStyle/>
          <a:p>
            <a:fld id="{330EA680-D336-4FF7-8B7A-9848BB0A1C32}" type="slidenum">
              <a:rPr lang="en-US" smtClean="0"/>
              <a:pPr/>
              <a:t>25</a:t>
            </a:fld>
            <a:endParaRPr lang="en-US" dirty="0"/>
          </a:p>
        </p:txBody>
      </p:sp>
      <p:sp>
        <p:nvSpPr>
          <p:cNvPr id="5" name="Footer Placeholder 1">
            <a:extLst>
              <a:ext uri="{FF2B5EF4-FFF2-40B4-BE49-F238E27FC236}">
                <a16:creationId xmlns:a16="http://schemas.microsoft.com/office/drawing/2014/main" id="{B7C4B772-ADE6-BE45-BCC7-A8808DCCCDF3}"/>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143643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FE97-FAB4-1BDF-BC1B-04AB3C4921FE}"/>
              </a:ext>
            </a:extLst>
          </p:cNvPr>
          <p:cNvSpPr>
            <a:spLocks noGrp="1"/>
          </p:cNvSpPr>
          <p:nvPr>
            <p:ph type="title"/>
          </p:nvPr>
        </p:nvSpPr>
        <p:spPr/>
        <p:txBody>
          <a:bodyPr/>
          <a:lstStyle/>
          <a:p>
            <a:r>
              <a:rPr lang="en-US" dirty="0"/>
              <a:t>z/OSMF Plugins Overview </a:t>
            </a:r>
          </a:p>
        </p:txBody>
      </p:sp>
      <p:sp>
        <p:nvSpPr>
          <p:cNvPr id="5" name="Footer Placeholder 1">
            <a:extLst>
              <a:ext uri="{FF2B5EF4-FFF2-40B4-BE49-F238E27FC236}">
                <a16:creationId xmlns:a16="http://schemas.microsoft.com/office/drawing/2014/main" id="{21C6C310-55D0-B0D8-E566-A8B3CBE25C47}"/>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110822517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0FC83-2FD4-2C66-2242-5F417FDA4E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452FBE-2E7A-B958-5C1D-F8251CE5454A}"/>
              </a:ext>
            </a:extLst>
          </p:cNvPr>
          <p:cNvSpPr>
            <a:spLocks noGrp="1"/>
          </p:cNvSpPr>
          <p:nvPr>
            <p:ph type="title"/>
          </p:nvPr>
        </p:nvSpPr>
        <p:spPr/>
        <p:txBody>
          <a:bodyPr/>
          <a:lstStyle/>
          <a:p>
            <a:r>
              <a:rPr lang="en-US" dirty="0">
                <a:solidFill>
                  <a:schemeClr val="tx1"/>
                </a:solidFill>
              </a:rPr>
              <a:t>What is a z/OSMF plugin?</a:t>
            </a:r>
          </a:p>
        </p:txBody>
      </p:sp>
      <p:sp>
        <p:nvSpPr>
          <p:cNvPr id="3" name="Content Placeholder 2">
            <a:extLst>
              <a:ext uri="{FF2B5EF4-FFF2-40B4-BE49-F238E27FC236}">
                <a16:creationId xmlns:a16="http://schemas.microsoft.com/office/drawing/2014/main" id="{3D50FB3F-1E6D-01DF-1089-533E5FA9CCF4}"/>
              </a:ext>
            </a:extLst>
          </p:cNvPr>
          <p:cNvSpPr>
            <a:spLocks noGrp="1"/>
          </p:cNvSpPr>
          <p:nvPr>
            <p:ph idx="1"/>
          </p:nvPr>
        </p:nvSpPr>
        <p:spPr>
          <a:xfrm>
            <a:off x="431933" y="1255060"/>
            <a:ext cx="4964820" cy="5199528"/>
          </a:xfrm>
        </p:spPr>
        <p:txBody>
          <a:bodyPr>
            <a:normAutofit/>
          </a:bodyPr>
          <a:lstStyle/>
          <a:p>
            <a:pPr marL="342900" indent="-342900">
              <a:buFont typeface="Arial" panose="020B0604020202020204" pitchFamily="34" charset="0"/>
              <a:buChar char="•"/>
            </a:pPr>
            <a:r>
              <a:rPr lang="en-US" sz="2000" dirty="0">
                <a:latin typeface="IBM Plex Sans" panose="020B0503050203000203" pitchFamily="34" charset="0"/>
              </a:rPr>
              <a:t>It’s an extension to z/OS Management Facility (z/OSMF) that adds new functionality to the web-based interface for managing z/OS</a:t>
            </a:r>
          </a:p>
          <a:p>
            <a:pPr marL="342900" indent="-342900">
              <a:buFont typeface="Arial" panose="020B0604020202020204" pitchFamily="34" charset="0"/>
              <a:buChar char="•"/>
            </a:pPr>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It’s a web application that runs on z/OSMF platform</a:t>
            </a:r>
          </a:p>
          <a:p>
            <a:pPr marL="342900" indent="-342900">
              <a:buFont typeface="Arial" panose="020B0604020202020204" pitchFamily="34" charset="0"/>
              <a:buChar char="•"/>
            </a:pPr>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Has modern user interface - Uses web technologies like IBM Carbon Angular, React</a:t>
            </a:r>
          </a:p>
          <a:p>
            <a:pPr marL="342900" indent="-342900">
              <a:buFont typeface="Arial" panose="020B0604020202020204" pitchFamily="34" charset="0"/>
              <a:buChar char="•"/>
            </a:pPr>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Integrates with z/OS Services – Leverages REST APIs</a:t>
            </a:r>
          </a:p>
          <a:p>
            <a:pPr marL="342900" indent="-342900">
              <a:buFont typeface="Arial" panose="020B0604020202020204" pitchFamily="34" charset="0"/>
              <a:buChar char="•"/>
            </a:pPr>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Launched form the z/OSMF Desktop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FC2B85DE-77B1-2EAC-5385-D6CBEC4B9E1C}"/>
              </a:ext>
            </a:extLst>
          </p:cNvPr>
          <p:cNvSpPr>
            <a:spLocks noGrp="1"/>
          </p:cNvSpPr>
          <p:nvPr>
            <p:ph type="sldNum" sz="quarter" idx="12"/>
          </p:nvPr>
        </p:nvSpPr>
        <p:spPr/>
        <p:txBody>
          <a:bodyPr/>
          <a:lstStyle/>
          <a:p>
            <a:fld id="{330EA680-D336-4FF7-8B7A-9848BB0A1C32}" type="slidenum">
              <a:rPr lang="en-US" smtClean="0"/>
              <a:pPr/>
              <a:t>4</a:t>
            </a:fld>
            <a:endParaRPr lang="en-US" dirty="0"/>
          </a:p>
        </p:txBody>
      </p:sp>
      <p:pic>
        <p:nvPicPr>
          <p:cNvPr id="1026" name="Picture 2" descr="Image preview">
            <a:extLst>
              <a:ext uri="{FF2B5EF4-FFF2-40B4-BE49-F238E27FC236}">
                <a16:creationId xmlns:a16="http://schemas.microsoft.com/office/drawing/2014/main" id="{8B7122FC-1F56-EE4D-F4B2-B6A8A01F3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6753" y="2249536"/>
            <a:ext cx="6532720" cy="334257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Footer Placeholder 1">
            <a:extLst>
              <a:ext uri="{FF2B5EF4-FFF2-40B4-BE49-F238E27FC236}">
                <a16:creationId xmlns:a16="http://schemas.microsoft.com/office/drawing/2014/main" id="{84EFECBE-760A-BA56-C1AF-FAC58E67745D}"/>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3675850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BAD74-39E4-135A-8CF0-46A2847760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FBBA13-63CF-0389-A4A5-BE2E6945B1BE}"/>
              </a:ext>
            </a:extLst>
          </p:cNvPr>
          <p:cNvSpPr>
            <a:spLocks noGrp="1"/>
          </p:cNvSpPr>
          <p:nvPr>
            <p:ph type="title"/>
          </p:nvPr>
        </p:nvSpPr>
        <p:spPr/>
        <p:txBody>
          <a:bodyPr/>
          <a:lstStyle/>
          <a:p>
            <a:r>
              <a:rPr lang="en-US" dirty="0">
                <a:solidFill>
                  <a:schemeClr val="tx1"/>
                </a:solidFill>
              </a:rPr>
              <a:t>Where do external plugins fit into z/OSMF ecosystem?</a:t>
            </a:r>
          </a:p>
        </p:txBody>
      </p:sp>
      <p:sp>
        <p:nvSpPr>
          <p:cNvPr id="3" name="Content Placeholder 2">
            <a:extLst>
              <a:ext uri="{FF2B5EF4-FFF2-40B4-BE49-F238E27FC236}">
                <a16:creationId xmlns:a16="http://schemas.microsoft.com/office/drawing/2014/main" id="{933C1567-F608-87AB-BF99-7B299123A7A2}"/>
              </a:ext>
            </a:extLst>
          </p:cNvPr>
          <p:cNvSpPr>
            <a:spLocks noGrp="1"/>
          </p:cNvSpPr>
          <p:nvPr>
            <p:ph idx="1"/>
          </p:nvPr>
        </p:nvSpPr>
        <p:spPr>
          <a:xfrm>
            <a:off x="431933" y="1554174"/>
            <a:ext cx="4668705" cy="4900413"/>
          </a:xfrm>
        </p:spPr>
        <p:txBody>
          <a:bodyPr>
            <a:normAutofit/>
          </a:bodyPr>
          <a:lstStyle/>
          <a:p>
            <a:pPr marL="342900" indent="-342900">
              <a:buFont typeface="Arial" panose="020B0604020202020204" pitchFamily="34" charset="0"/>
              <a:buChar char="•"/>
            </a:pPr>
            <a:r>
              <a:rPr lang="en-US" sz="2000" dirty="0">
                <a:latin typeface="IBM Plex Sans" panose="020B0503050203000203" pitchFamily="34" charset="0"/>
              </a:rPr>
              <a:t>Different types of z/OSMF plugins</a:t>
            </a:r>
          </a:p>
          <a:p>
            <a:pPr marL="342900" indent="-342900">
              <a:buFont typeface="Arial" panose="020B0604020202020204" pitchFamily="34" charset="0"/>
              <a:buChar char="•"/>
            </a:pPr>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Core / Optional Plugins: Part of z/OS and Built by IBM</a:t>
            </a:r>
          </a:p>
          <a:p>
            <a:endParaRPr lang="en-US" sz="2000" dirty="0">
              <a:latin typeface="IBM Plex Sans" panose="020B0503050203000203" pitchFamily="34" charset="0"/>
            </a:endParaRPr>
          </a:p>
          <a:p>
            <a:pPr marL="342900" indent="-342900">
              <a:buFont typeface="Arial" panose="020B0604020202020204" pitchFamily="34" charset="0"/>
              <a:buChar char="•"/>
            </a:pPr>
            <a:r>
              <a:rPr lang="en-US" sz="2000" dirty="0">
                <a:latin typeface="IBM Plex Sans" panose="020B0503050203000203" pitchFamily="34" charset="0"/>
              </a:rPr>
              <a:t>External Plugins </a:t>
            </a:r>
          </a:p>
          <a:p>
            <a:pPr marL="800100" lvl="1" indent="-342900">
              <a:buFont typeface="Courier New" panose="02070309020205020404" pitchFamily="49" charset="0"/>
              <a:buChar char="o"/>
            </a:pPr>
            <a:r>
              <a:rPr lang="en-US" sz="2000" dirty="0">
                <a:latin typeface="IBM Plex Sans" panose="020B0503050203000203" pitchFamily="34" charset="0"/>
              </a:rPr>
              <a:t>IBM Product Plugins : Usually, part of priced products such as zSecure Admin</a:t>
            </a:r>
          </a:p>
          <a:p>
            <a:pPr marL="800100" lvl="1" indent="-342900">
              <a:buFont typeface="Courier New" panose="02070309020205020404" pitchFamily="49" charset="0"/>
              <a:buChar char="o"/>
            </a:pPr>
            <a:endParaRPr lang="en-US" sz="2000" dirty="0">
              <a:latin typeface="IBM Plex Sans" panose="020B0503050203000203" pitchFamily="34" charset="0"/>
            </a:endParaRPr>
          </a:p>
          <a:p>
            <a:pPr marL="800100" lvl="1" indent="-342900">
              <a:buFont typeface="Courier New" panose="02070309020205020404" pitchFamily="49" charset="0"/>
              <a:buChar char="o"/>
            </a:pPr>
            <a:r>
              <a:rPr lang="en-US" sz="2000" dirty="0">
                <a:latin typeface="IBM Plex Sans" panose="020B0503050203000203" pitchFamily="34" charset="0"/>
              </a:rPr>
              <a:t>Customer &amp; ISV Plugins: Anyone can build them Broadcom, 21CS, Rocket, you </a:t>
            </a:r>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81B2703E-0BAA-636C-F061-D1336DAB22A3}"/>
              </a:ext>
            </a:extLst>
          </p:cNvPr>
          <p:cNvSpPr>
            <a:spLocks noGrp="1"/>
          </p:cNvSpPr>
          <p:nvPr>
            <p:ph type="sldNum" sz="quarter" idx="12"/>
          </p:nvPr>
        </p:nvSpPr>
        <p:spPr/>
        <p:txBody>
          <a:bodyPr/>
          <a:lstStyle/>
          <a:p>
            <a:fld id="{330EA680-D336-4FF7-8B7A-9848BB0A1C32}" type="slidenum">
              <a:rPr lang="en-US" smtClean="0"/>
              <a:pPr/>
              <a:t>5</a:t>
            </a:fld>
            <a:endParaRPr lang="en-US" dirty="0"/>
          </a:p>
        </p:txBody>
      </p:sp>
      <p:pic>
        <p:nvPicPr>
          <p:cNvPr id="6" name="Picture 5" descr="A screen shot of a computer&#10;&#10;AI-generated content may be incorrect.">
            <a:extLst>
              <a:ext uri="{FF2B5EF4-FFF2-40B4-BE49-F238E27FC236}">
                <a16:creationId xmlns:a16="http://schemas.microsoft.com/office/drawing/2014/main" id="{CB503C20-3A9B-B182-0671-2E86A3E930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193" y="1698631"/>
            <a:ext cx="6917807" cy="3847103"/>
          </a:xfrm>
          <a:prstGeom prst="rect">
            <a:avLst/>
          </a:prstGeom>
          <a:ln>
            <a:solidFill>
              <a:schemeClr val="bg1">
                <a:lumMod val="65000"/>
              </a:schemeClr>
            </a:solidFill>
          </a:ln>
          <a:effectLst>
            <a:outerShdw blurRad="50800" dist="38100" dir="2700000" algn="tl" rotWithShape="0">
              <a:prstClr val="black">
                <a:alpha val="40000"/>
              </a:prstClr>
            </a:outerShdw>
          </a:effectLst>
        </p:spPr>
      </p:pic>
      <p:sp>
        <p:nvSpPr>
          <p:cNvPr id="5" name="Footer Placeholder 1">
            <a:extLst>
              <a:ext uri="{FF2B5EF4-FFF2-40B4-BE49-F238E27FC236}">
                <a16:creationId xmlns:a16="http://schemas.microsoft.com/office/drawing/2014/main" id="{C5F3380E-59E0-8931-20BA-8BB7EB9DB61B}"/>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3606075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930424-4F00-5906-5FE9-96C16D14508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64A695-2AE3-67A4-F8A1-0D547890E3B9}"/>
              </a:ext>
            </a:extLst>
          </p:cNvPr>
          <p:cNvSpPr>
            <a:spLocks noGrp="1"/>
          </p:cNvSpPr>
          <p:nvPr>
            <p:ph idx="1"/>
          </p:nvPr>
        </p:nvSpPr>
        <p:spPr>
          <a:xfrm>
            <a:off x="431934" y="1371015"/>
            <a:ext cx="3986074" cy="5189534"/>
          </a:xfrm>
        </p:spPr>
        <p:txBody>
          <a:bodyPr>
            <a:normAutofit fontScale="92500"/>
          </a:bodyPr>
          <a:lstStyle/>
          <a:p>
            <a:pPr marL="342900" indent="-342900">
              <a:buFont typeface="Arial" panose="020B0604020202020204" pitchFamily="34" charset="0"/>
              <a:buChar char="•"/>
            </a:pPr>
            <a:r>
              <a:rPr lang="en-US" sz="2200" dirty="0">
                <a:latin typeface="IBM Plex Sans" panose="020B0503050203000203" pitchFamily="34" charset="0"/>
              </a:rPr>
              <a:t>z/OSMF plugins are highly versatile, supporting a wide range of use cases</a:t>
            </a:r>
          </a:p>
          <a:p>
            <a:pPr marL="342900" indent="-342900">
              <a:buFont typeface="Arial" panose="020B0604020202020204" pitchFamily="34" charset="0"/>
              <a:buChar char="•"/>
            </a:pPr>
            <a:endParaRPr lang="en-US" sz="1100" dirty="0">
              <a:latin typeface="IBM Plex Sans" panose="020B0503050203000203" pitchFamily="34" charset="0"/>
            </a:endParaRPr>
          </a:p>
          <a:p>
            <a:pPr marL="342900" indent="-342900">
              <a:buFont typeface="Arial" panose="020B0604020202020204" pitchFamily="34" charset="0"/>
              <a:buChar char="•"/>
            </a:pPr>
            <a:r>
              <a:rPr lang="en-US" sz="2200" dirty="0">
                <a:latin typeface="IBM Plex Sans" panose="020B0503050203000203" pitchFamily="34" charset="0"/>
              </a:rPr>
              <a:t>Single page plugins (Diagnostic Assistant) to plugins consisting of hundreds of screens and dialogs (Software Management)</a:t>
            </a:r>
          </a:p>
          <a:p>
            <a:pPr marL="342900" indent="-342900">
              <a:buFont typeface="Arial" panose="020B0604020202020204" pitchFamily="34" charset="0"/>
              <a:buChar char="•"/>
            </a:pPr>
            <a:endParaRPr lang="en-US" sz="1100" dirty="0">
              <a:latin typeface="IBM Plex Sans" panose="020B0503050203000203" pitchFamily="34" charset="0"/>
            </a:endParaRPr>
          </a:p>
          <a:p>
            <a:pPr marL="342900" indent="-342900">
              <a:buFont typeface="Arial" panose="020B0604020202020204" pitchFamily="34" charset="0"/>
              <a:buChar char="•"/>
            </a:pPr>
            <a:r>
              <a:rPr lang="en-US" sz="2200" dirty="0">
                <a:latin typeface="IBM Plex Sans" panose="020B0503050203000203" pitchFamily="34" charset="0"/>
              </a:rPr>
              <a:t>Can have any look and feel</a:t>
            </a:r>
          </a:p>
          <a:p>
            <a:endParaRPr lang="en-US" sz="1100" dirty="0">
              <a:latin typeface="IBM Plex Sans" panose="020B0503050203000203" pitchFamily="34" charset="0"/>
            </a:endParaRPr>
          </a:p>
          <a:p>
            <a:pPr marL="342900" indent="-342900">
              <a:buFont typeface="Arial" panose="020B0604020202020204" pitchFamily="34" charset="0"/>
              <a:buChar char="•"/>
            </a:pPr>
            <a:r>
              <a:rPr lang="en-US" sz="2200" dirty="0">
                <a:latin typeface="IBM Plex Sans" panose="020B0503050203000203" pitchFamily="34" charset="0"/>
              </a:rPr>
              <a:t>Takeaway: No matter the complexity, scale, or use case, z/OSMF plugins adapt to your needs—from small utilities to enterprise-wide applications</a:t>
            </a:r>
          </a:p>
          <a:p>
            <a:endParaRPr lang="en-US" dirty="0">
              <a:latin typeface="IBM Plex Sans" panose="020B0503050203000203" pitchFamily="34" charset="0"/>
            </a:endParaRPr>
          </a:p>
          <a:p>
            <a:pPr marL="342900" indent="-342900">
              <a:buFont typeface="Arial" panose="020B0604020202020204" pitchFamily="34" charset="0"/>
              <a:buChar char="•"/>
            </a:pPr>
            <a:endParaRPr lang="en-US"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77B89017-1509-9080-1291-DC3E8CD4FB77}"/>
              </a:ext>
            </a:extLst>
          </p:cNvPr>
          <p:cNvSpPr>
            <a:spLocks noGrp="1"/>
          </p:cNvSpPr>
          <p:nvPr>
            <p:ph type="sldNum" sz="quarter" idx="12"/>
          </p:nvPr>
        </p:nvSpPr>
        <p:spPr/>
        <p:txBody>
          <a:bodyPr/>
          <a:lstStyle/>
          <a:p>
            <a:fld id="{330EA680-D336-4FF7-8B7A-9848BB0A1C32}" type="slidenum">
              <a:rPr lang="en-US" smtClean="0">
                <a:latin typeface="IBM Plex Sans" panose="020B0503050203000203" pitchFamily="34" charset="0"/>
              </a:rPr>
              <a:pPr/>
              <a:t>6</a:t>
            </a:fld>
            <a:endParaRPr lang="en-US" dirty="0">
              <a:latin typeface="IBM Plex Sans" panose="020B0503050203000203" pitchFamily="34" charset="0"/>
            </a:endParaRPr>
          </a:p>
        </p:txBody>
      </p:sp>
      <p:sp>
        <p:nvSpPr>
          <p:cNvPr id="8" name="Title 1">
            <a:extLst>
              <a:ext uri="{FF2B5EF4-FFF2-40B4-BE49-F238E27FC236}">
                <a16:creationId xmlns:a16="http://schemas.microsoft.com/office/drawing/2014/main" id="{3FAA94AB-5EF6-1C6A-479B-12E50ED9410E}"/>
              </a:ext>
            </a:extLst>
          </p:cNvPr>
          <p:cNvSpPr txBox="1">
            <a:spLocks/>
          </p:cNvSpPr>
          <p:nvPr/>
        </p:nvSpPr>
        <p:spPr>
          <a:xfrm>
            <a:off x="431934" y="12275"/>
            <a:ext cx="8702271" cy="11576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i="0" kern="1200" baseline="0">
                <a:solidFill>
                  <a:srgbClr val="E1691B"/>
                </a:solidFill>
                <a:latin typeface="+mj-lt"/>
                <a:ea typeface="+mj-ea"/>
                <a:cs typeface="+mj-cs"/>
              </a:defRPr>
            </a:lvl1pPr>
          </a:lstStyle>
          <a:p>
            <a:r>
              <a:rPr lang="en-US" b="0" dirty="0">
                <a:solidFill>
                  <a:schemeClr val="tx1"/>
                </a:solidFill>
                <a:latin typeface="IBM Plex Sans" panose="020B0503050203000203" pitchFamily="34" charset="0"/>
              </a:rPr>
              <a:t>z/OSMF Plugins come in all shapes and sizes</a:t>
            </a:r>
          </a:p>
        </p:txBody>
      </p:sp>
      <p:pic>
        <p:nvPicPr>
          <p:cNvPr id="9" name="Picture 8" descr="A screenshot of a software tool&#10;&#10;Description automatically generated">
            <a:extLst>
              <a:ext uri="{FF2B5EF4-FFF2-40B4-BE49-F238E27FC236}">
                <a16:creationId xmlns:a16="http://schemas.microsoft.com/office/drawing/2014/main" id="{688DE3FC-76EF-F816-77D8-AF5F90621954}"/>
              </a:ext>
            </a:extLst>
          </p:cNvPr>
          <p:cNvPicPr>
            <a:picLocks noChangeAspect="1"/>
          </p:cNvPicPr>
          <p:nvPr/>
        </p:nvPicPr>
        <p:blipFill>
          <a:blip r:embed="rId2"/>
          <a:stretch>
            <a:fillRect/>
          </a:stretch>
        </p:blipFill>
        <p:spPr>
          <a:xfrm>
            <a:off x="7270461" y="1285497"/>
            <a:ext cx="4489605" cy="2528081"/>
          </a:xfrm>
          <a:prstGeom prst="rect">
            <a:avLst/>
          </a:prstGeom>
          <a:noFill/>
          <a:ln>
            <a:solidFill>
              <a:schemeClr val="tx2">
                <a:lumMod val="50000"/>
              </a:schemeClr>
            </a:solidFill>
          </a:ln>
          <a:effectLst>
            <a:outerShdw blurRad="50800" dist="38100" dir="2700000" algn="tl" rotWithShape="0">
              <a:prstClr val="black">
                <a:alpha val="40000"/>
              </a:prstClr>
            </a:outerShdw>
          </a:effectLst>
        </p:spPr>
      </p:pic>
      <p:sp>
        <p:nvSpPr>
          <p:cNvPr id="10" name="Content Placeholder 2">
            <a:extLst>
              <a:ext uri="{FF2B5EF4-FFF2-40B4-BE49-F238E27FC236}">
                <a16:creationId xmlns:a16="http://schemas.microsoft.com/office/drawing/2014/main" id="{C6842A37-4E30-91FA-4BD5-F6E5B5B57F2D}"/>
              </a:ext>
            </a:extLst>
          </p:cNvPr>
          <p:cNvSpPr txBox="1">
            <a:spLocks/>
          </p:cNvSpPr>
          <p:nvPr/>
        </p:nvSpPr>
        <p:spPr>
          <a:xfrm>
            <a:off x="4418008" y="1775878"/>
            <a:ext cx="4668705" cy="282116"/>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000"/>
              </a:spcBef>
              <a:buFontTx/>
              <a:buNone/>
              <a:defRPr sz="2400" kern="1200">
                <a:solidFill>
                  <a:schemeClr val="tx1"/>
                </a:solidFill>
                <a:latin typeface=""/>
                <a:ea typeface="+mn-ea"/>
                <a:cs typeface="+mn-cs"/>
              </a:defRPr>
            </a:lvl1pPr>
            <a:lvl2pPr marL="457200" indent="0" algn="l" defTabSz="914400" rtl="0" eaLnBrk="1" latinLnBrk="0" hangingPunct="1">
              <a:lnSpc>
                <a:spcPct val="90000"/>
              </a:lnSpc>
              <a:spcBef>
                <a:spcPts val="500"/>
              </a:spcBef>
              <a:buFontTx/>
              <a:buNone/>
              <a:defRPr sz="2200" kern="1200" baseline="0">
                <a:solidFill>
                  <a:schemeClr val="tx1"/>
                </a:solidFill>
                <a:latin typeface=""/>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
                <a:ea typeface="+mn-ea"/>
                <a:cs typeface="+mn-cs"/>
              </a:defRPr>
            </a:lvl3pPr>
            <a:lvl4pPr marL="1371600" indent="0" algn="l" defTabSz="914400" rtl="0" eaLnBrk="1" latinLnBrk="0" hangingPunct="1">
              <a:lnSpc>
                <a:spcPct val="90000"/>
              </a:lnSpc>
              <a:spcBef>
                <a:spcPts val="500"/>
              </a:spcBef>
              <a:buFontTx/>
              <a:buNone/>
              <a:defRPr sz="2000" kern="1200">
                <a:solidFill>
                  <a:schemeClr val="tx1"/>
                </a:solidFill>
                <a:latin typeface=""/>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a:latin typeface="IBM Plex Sans" panose="020B0503050203000203" pitchFamily="34" charset="0"/>
              </a:rPr>
              <a:t>Broadcom Software Toolkit</a:t>
            </a:r>
          </a:p>
          <a:p>
            <a:endParaRPr lang="en-US" dirty="0">
              <a:latin typeface="IBM Plex Sans" panose="020B0503050203000203" pitchFamily="34" charset="0"/>
            </a:endParaRPr>
          </a:p>
          <a:p>
            <a:pPr marL="342900" indent="-342900">
              <a:buFont typeface="Arial" panose="020B0604020202020204" pitchFamily="34" charset="0"/>
              <a:buChar char="•"/>
            </a:pPr>
            <a:endParaRPr lang="en-US" dirty="0">
              <a:latin typeface="IBM Plex Sans" panose="020B0503050203000203" pitchFamily="34" charset="0"/>
            </a:endParaRPr>
          </a:p>
        </p:txBody>
      </p:sp>
      <p:pic>
        <p:nvPicPr>
          <p:cNvPr id="11" name="Picture 10">
            <a:extLst>
              <a:ext uri="{FF2B5EF4-FFF2-40B4-BE49-F238E27FC236}">
                <a16:creationId xmlns:a16="http://schemas.microsoft.com/office/drawing/2014/main" id="{9E81852C-7725-B8CF-D1B2-00275610E051}"/>
              </a:ext>
            </a:extLst>
          </p:cNvPr>
          <p:cNvPicPr>
            <a:picLocks noChangeAspect="1"/>
          </p:cNvPicPr>
          <p:nvPr/>
        </p:nvPicPr>
        <p:blipFill>
          <a:blip r:embed="rId3"/>
          <a:stretch>
            <a:fillRect/>
          </a:stretch>
        </p:blipFill>
        <p:spPr>
          <a:xfrm>
            <a:off x="7180910" y="4031128"/>
            <a:ext cx="4668705" cy="2255568"/>
          </a:xfrm>
          <a:prstGeom prst="rect">
            <a:avLst/>
          </a:prstGeom>
        </p:spPr>
      </p:pic>
      <p:cxnSp>
        <p:nvCxnSpPr>
          <p:cNvPr id="13" name="Straight Arrow Connector 12">
            <a:extLst>
              <a:ext uri="{FF2B5EF4-FFF2-40B4-BE49-F238E27FC236}">
                <a16:creationId xmlns:a16="http://schemas.microsoft.com/office/drawing/2014/main" id="{F0F70FB0-0DEB-C826-6A7B-92FF9BDF4B17}"/>
              </a:ext>
            </a:extLst>
          </p:cNvPr>
          <p:cNvCxnSpPr/>
          <p:nvPr/>
        </p:nvCxnSpPr>
        <p:spPr>
          <a:xfrm>
            <a:off x="4418008" y="2057994"/>
            <a:ext cx="2762902" cy="0"/>
          </a:xfrm>
          <a:prstGeom prst="straightConnector1">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91E966E3-9B67-43FB-34D6-DCA6C91B6B21}"/>
              </a:ext>
            </a:extLst>
          </p:cNvPr>
          <p:cNvSpPr txBox="1">
            <a:spLocks/>
          </p:cNvSpPr>
          <p:nvPr/>
        </p:nvSpPr>
        <p:spPr>
          <a:xfrm>
            <a:off x="4770434" y="5242991"/>
            <a:ext cx="4668705" cy="282116"/>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000"/>
              </a:spcBef>
              <a:buFontTx/>
              <a:buNone/>
              <a:defRPr sz="2400" kern="1200">
                <a:solidFill>
                  <a:schemeClr val="tx1"/>
                </a:solidFill>
                <a:latin typeface=""/>
                <a:ea typeface="+mn-ea"/>
                <a:cs typeface="+mn-cs"/>
              </a:defRPr>
            </a:lvl1pPr>
            <a:lvl2pPr marL="457200" indent="0" algn="l" defTabSz="914400" rtl="0" eaLnBrk="1" latinLnBrk="0" hangingPunct="1">
              <a:lnSpc>
                <a:spcPct val="90000"/>
              </a:lnSpc>
              <a:spcBef>
                <a:spcPts val="500"/>
              </a:spcBef>
              <a:buFontTx/>
              <a:buNone/>
              <a:defRPr sz="2200" kern="1200" baseline="0">
                <a:solidFill>
                  <a:schemeClr val="tx1"/>
                </a:solidFill>
                <a:latin typeface=""/>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
                <a:ea typeface="+mn-ea"/>
                <a:cs typeface="+mn-cs"/>
              </a:defRPr>
            </a:lvl3pPr>
            <a:lvl4pPr marL="1371600" indent="0" algn="l" defTabSz="914400" rtl="0" eaLnBrk="1" latinLnBrk="0" hangingPunct="1">
              <a:lnSpc>
                <a:spcPct val="90000"/>
              </a:lnSpc>
              <a:spcBef>
                <a:spcPts val="500"/>
              </a:spcBef>
              <a:buFontTx/>
              <a:buNone/>
              <a:defRPr sz="2000" kern="1200">
                <a:solidFill>
                  <a:schemeClr val="tx1"/>
                </a:solidFill>
                <a:latin typeface=""/>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a:latin typeface="IBM Plex Sans" panose="020B0503050203000203" pitchFamily="34" charset="0"/>
              </a:rPr>
              <a:t>zSecure Dark Theme</a:t>
            </a:r>
          </a:p>
          <a:p>
            <a:endParaRPr lang="en-US" dirty="0">
              <a:latin typeface="IBM Plex Sans" panose="020B0503050203000203" pitchFamily="34" charset="0"/>
            </a:endParaRPr>
          </a:p>
          <a:p>
            <a:pPr marL="342900" indent="-342900">
              <a:buFont typeface="Arial" panose="020B0604020202020204" pitchFamily="34" charset="0"/>
              <a:buChar char="•"/>
            </a:pPr>
            <a:endParaRPr lang="en-US" dirty="0">
              <a:latin typeface="IBM Plex Sans" panose="020B0503050203000203" pitchFamily="34" charset="0"/>
            </a:endParaRPr>
          </a:p>
        </p:txBody>
      </p:sp>
      <p:cxnSp>
        <p:nvCxnSpPr>
          <p:cNvPr id="15" name="Straight Arrow Connector 14">
            <a:extLst>
              <a:ext uri="{FF2B5EF4-FFF2-40B4-BE49-F238E27FC236}">
                <a16:creationId xmlns:a16="http://schemas.microsoft.com/office/drawing/2014/main" id="{DC508F6F-D205-C9B9-51B2-E4DFAF9B4FB6}"/>
              </a:ext>
            </a:extLst>
          </p:cNvPr>
          <p:cNvCxnSpPr/>
          <p:nvPr/>
        </p:nvCxnSpPr>
        <p:spPr>
          <a:xfrm>
            <a:off x="4684706" y="5525107"/>
            <a:ext cx="2468880" cy="0"/>
          </a:xfrm>
          <a:prstGeom prst="straightConnector1">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04BC831A-2092-A7A0-C3F4-5E979C5E02A1}"/>
              </a:ext>
            </a:extLst>
          </p:cNvPr>
          <p:cNvSpPr txBox="1"/>
          <p:nvPr/>
        </p:nvSpPr>
        <p:spPr>
          <a:xfrm>
            <a:off x="4518212" y="304800"/>
            <a:ext cx="0" cy="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rtlCol="0">
            <a:noAutofit/>
          </a:bodyPr>
          <a:lstStyle/>
          <a:p>
            <a:pPr algn="l" defTabSz="2438400">
              <a:buSzPct val="100000"/>
            </a:pPr>
            <a:endParaRPr lang="en-US" sz="2400" dirty="0">
              <a:cs typeface="Arial" panose="020B0604020202020204" pitchFamily="34" charset="0"/>
            </a:endParaRPr>
          </a:p>
        </p:txBody>
      </p:sp>
      <p:sp>
        <p:nvSpPr>
          <p:cNvPr id="5" name="Footer Placeholder 1">
            <a:extLst>
              <a:ext uri="{FF2B5EF4-FFF2-40B4-BE49-F238E27FC236}">
                <a16:creationId xmlns:a16="http://schemas.microsoft.com/office/drawing/2014/main" id="{DD5590E4-919E-3D1C-7B0B-A2958F5C5659}"/>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4126839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01C62-F63F-CF5E-2B39-8E64D50633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5A250B-1DFD-8593-03EB-6A71833611BF}"/>
              </a:ext>
            </a:extLst>
          </p:cNvPr>
          <p:cNvSpPr>
            <a:spLocks noGrp="1"/>
          </p:cNvSpPr>
          <p:nvPr>
            <p:ph type="title"/>
          </p:nvPr>
        </p:nvSpPr>
        <p:spPr/>
        <p:txBody>
          <a:bodyPr/>
          <a:lstStyle/>
          <a:p>
            <a:r>
              <a:rPr lang="en-US" dirty="0">
                <a:solidFill>
                  <a:schemeClr val="tx1"/>
                </a:solidFill>
              </a:rPr>
              <a:t>Why use IBM Carbon? </a:t>
            </a:r>
          </a:p>
        </p:txBody>
      </p:sp>
      <p:sp>
        <p:nvSpPr>
          <p:cNvPr id="3" name="Content Placeholder 2">
            <a:extLst>
              <a:ext uri="{FF2B5EF4-FFF2-40B4-BE49-F238E27FC236}">
                <a16:creationId xmlns:a16="http://schemas.microsoft.com/office/drawing/2014/main" id="{BA2A4E1F-CF97-A22D-D046-8031B155B38A}"/>
              </a:ext>
            </a:extLst>
          </p:cNvPr>
          <p:cNvSpPr>
            <a:spLocks noGrp="1"/>
          </p:cNvSpPr>
          <p:nvPr>
            <p:ph idx="1"/>
          </p:nvPr>
        </p:nvSpPr>
        <p:spPr>
          <a:xfrm>
            <a:off x="431933" y="1245078"/>
            <a:ext cx="4968742" cy="4900413"/>
          </a:xfrm>
        </p:spPr>
        <p:txBody>
          <a:bodyPr>
            <a:noAutofit/>
          </a:bodyPr>
          <a:lstStyle/>
          <a:p>
            <a:pPr marL="457200" indent="-457200">
              <a:buFont typeface="+mj-lt"/>
              <a:buAutoNum type="arabicPeriod"/>
            </a:pPr>
            <a:r>
              <a:rPr lang="en-US" sz="2000" dirty="0">
                <a:latin typeface="IBM Plex Sans" panose="020B0503050203000203" pitchFamily="34" charset="0"/>
              </a:rPr>
              <a:t>IBM Carbon is an open-source design system that provides reusable UI components, guidelines, and frameworks for building consistent applications</a:t>
            </a:r>
          </a:p>
          <a:p>
            <a:pPr marL="457200" indent="-457200">
              <a:buFont typeface="+mj-lt"/>
              <a:buAutoNum type="arabicPeriod"/>
            </a:pPr>
            <a:endParaRPr lang="en-US" sz="2000" dirty="0">
              <a:latin typeface="IBM Plex Sans" panose="020B0503050203000203" pitchFamily="34" charset="0"/>
            </a:endParaRPr>
          </a:p>
          <a:p>
            <a:pPr marL="457200" indent="-457200">
              <a:buFont typeface="+mj-lt"/>
              <a:buAutoNum type="arabicPeriod"/>
            </a:pPr>
            <a:r>
              <a:rPr lang="en-US" sz="2000" dirty="0">
                <a:latin typeface="IBM Plex Sans" panose="020B0503050203000203" pitchFamily="34" charset="0"/>
              </a:rPr>
              <a:t>Multiple JavaScript frameworks supported (Angular, React)</a:t>
            </a:r>
          </a:p>
          <a:p>
            <a:pPr marL="457200" indent="-457200">
              <a:buFont typeface="+mj-lt"/>
              <a:buAutoNum type="arabicPeriod"/>
            </a:pPr>
            <a:endParaRPr lang="en-US" sz="2000" dirty="0">
              <a:latin typeface="IBM Plex Sans" panose="020B0503050203000203" pitchFamily="34" charset="0"/>
            </a:endParaRPr>
          </a:p>
          <a:p>
            <a:pPr marL="457200" indent="-457200">
              <a:buFont typeface="+mj-lt"/>
              <a:buAutoNum type="arabicPeriod"/>
            </a:pPr>
            <a:r>
              <a:rPr lang="en-US" sz="2000" dirty="0">
                <a:latin typeface="IBM Plex Sans" panose="020B0503050203000203" pitchFamily="34" charset="0"/>
              </a:rPr>
              <a:t>Common look and feel with newest IBM z/OSMF Plugins</a:t>
            </a:r>
          </a:p>
          <a:p>
            <a:pPr marL="457200" indent="-457200">
              <a:buFont typeface="+mj-lt"/>
              <a:buAutoNum type="arabicPeriod"/>
            </a:pPr>
            <a:endParaRPr lang="en-US" sz="2000" dirty="0">
              <a:latin typeface="IBM Plex Sans" panose="020B0503050203000203" pitchFamily="34" charset="0"/>
            </a:endParaRPr>
          </a:p>
          <a:p>
            <a:pPr marL="457200" indent="-457200">
              <a:buFont typeface="+mj-lt"/>
              <a:buAutoNum type="arabicPeriod"/>
            </a:pPr>
            <a:r>
              <a:rPr lang="en-US" sz="2000" dirty="0">
                <a:latin typeface="IBM Plex Sans" panose="020B0503050203000203" pitchFamily="34" charset="0"/>
              </a:rPr>
              <a:t>Carbon Website: </a:t>
            </a:r>
            <a:r>
              <a:rPr lang="en-US" sz="2000" dirty="0">
                <a:latin typeface="IBM Plex Sans" panose="020B0503050203000203" pitchFamily="34" charset="0"/>
                <a:hlinkClick r:id="rId3"/>
              </a:rPr>
              <a:t>https://carbondesignsystem.com/</a:t>
            </a:r>
            <a:r>
              <a:rPr lang="en-US" sz="2000" dirty="0">
                <a:latin typeface="IBM Plex Sans" panose="020B0503050203000203" pitchFamily="34" charset="0"/>
              </a:rPr>
              <a:t> </a:t>
            </a:r>
          </a:p>
          <a:p>
            <a:endParaRPr lang="en-US" sz="2000" dirty="0">
              <a:latin typeface="IBM Plex Sans" panose="020B0503050203000203" pitchFamily="34" charset="0"/>
            </a:endParaRPr>
          </a:p>
          <a:p>
            <a:r>
              <a:rPr lang="en-US" sz="2000" dirty="0">
                <a:latin typeface="IBM Plex Sans" panose="020B0503050203000203" pitchFamily="34" charset="0"/>
              </a:rPr>
              <a:t>5.     Carbon UI Builder:       </a:t>
            </a:r>
            <a:r>
              <a:rPr lang="en-US" sz="2000" dirty="0">
                <a:latin typeface="IBM Plex Sans" panose="020B0503050203000203" pitchFamily="34" charset="0"/>
                <a:hlinkClick r:id="rId4"/>
              </a:rPr>
              <a:t>https://builder.carbondesignsystem.com/</a:t>
            </a:r>
            <a:r>
              <a:rPr lang="en-US" sz="2000" dirty="0">
                <a:latin typeface="IBM Plex Sans" panose="020B0503050203000203" pitchFamily="34" charset="0"/>
              </a:rPr>
              <a:t> </a:t>
            </a:r>
          </a:p>
        </p:txBody>
      </p:sp>
      <p:sp>
        <p:nvSpPr>
          <p:cNvPr id="4" name="Slide Number Placeholder 3">
            <a:extLst>
              <a:ext uri="{FF2B5EF4-FFF2-40B4-BE49-F238E27FC236}">
                <a16:creationId xmlns:a16="http://schemas.microsoft.com/office/drawing/2014/main" id="{7A3A038A-559E-9857-3135-109F55C2AD9D}"/>
              </a:ext>
            </a:extLst>
          </p:cNvPr>
          <p:cNvSpPr>
            <a:spLocks noGrp="1"/>
          </p:cNvSpPr>
          <p:nvPr>
            <p:ph type="sldNum" sz="quarter" idx="12"/>
          </p:nvPr>
        </p:nvSpPr>
        <p:spPr/>
        <p:txBody>
          <a:bodyPr/>
          <a:lstStyle/>
          <a:p>
            <a:fld id="{330EA680-D336-4FF7-8B7A-9848BB0A1C32}" type="slidenum">
              <a:rPr lang="en-US" smtClean="0"/>
              <a:pPr/>
              <a:t>7</a:t>
            </a:fld>
            <a:endParaRPr lang="en-US" dirty="0"/>
          </a:p>
        </p:txBody>
      </p:sp>
      <p:pic>
        <p:nvPicPr>
          <p:cNvPr id="1026" name="Picture 2" descr="If IBM Carbon was built for building Design Systems | by Brendan K | Medium">
            <a:extLst>
              <a:ext uri="{FF2B5EF4-FFF2-40B4-BE49-F238E27FC236}">
                <a16:creationId xmlns:a16="http://schemas.microsoft.com/office/drawing/2014/main" id="{A39F2C4D-174C-50E3-037E-88CD316359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4764" y="1635125"/>
            <a:ext cx="6503016" cy="3698398"/>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1">
            <a:extLst>
              <a:ext uri="{FF2B5EF4-FFF2-40B4-BE49-F238E27FC236}">
                <a16:creationId xmlns:a16="http://schemas.microsoft.com/office/drawing/2014/main" id="{3BBFBF4F-4E85-01B1-8549-94E06AEFA37C}"/>
              </a:ext>
            </a:extLst>
          </p:cNvPr>
          <p:cNvSpPr txBox="1">
            <a:spLocks/>
          </p:cNvSpPr>
          <p:nvPr/>
        </p:nvSpPr>
        <p:spPr>
          <a:xfrm>
            <a:off x="269134" y="6556839"/>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3651390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99986A-9831-DDA4-25A4-93E908AA0B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D78ED1-0B2F-CF62-D63C-04A9BE5E37F3}"/>
              </a:ext>
            </a:extLst>
          </p:cNvPr>
          <p:cNvSpPr>
            <a:spLocks noGrp="1"/>
          </p:cNvSpPr>
          <p:nvPr>
            <p:ph type="title"/>
          </p:nvPr>
        </p:nvSpPr>
        <p:spPr/>
        <p:txBody>
          <a:bodyPr/>
          <a:lstStyle/>
          <a:p>
            <a:r>
              <a:rPr lang="en-US" dirty="0">
                <a:solidFill>
                  <a:schemeClr val="tx1"/>
                </a:solidFill>
              </a:rPr>
              <a:t>Why build a z/OSMF plugin? </a:t>
            </a:r>
          </a:p>
        </p:txBody>
      </p:sp>
      <p:sp>
        <p:nvSpPr>
          <p:cNvPr id="3" name="Content Placeholder 2">
            <a:extLst>
              <a:ext uri="{FF2B5EF4-FFF2-40B4-BE49-F238E27FC236}">
                <a16:creationId xmlns:a16="http://schemas.microsoft.com/office/drawing/2014/main" id="{B9625E0A-DBBD-2FC6-A782-7BC24196A08F}"/>
              </a:ext>
            </a:extLst>
          </p:cNvPr>
          <p:cNvSpPr>
            <a:spLocks noGrp="1"/>
          </p:cNvSpPr>
          <p:nvPr>
            <p:ph idx="1"/>
          </p:nvPr>
        </p:nvSpPr>
        <p:spPr>
          <a:xfrm>
            <a:off x="431933" y="1554174"/>
            <a:ext cx="5040180" cy="4900413"/>
          </a:xfrm>
        </p:spPr>
        <p:txBody>
          <a:bodyPr/>
          <a:lstStyle/>
          <a:p>
            <a:pPr marL="457200" indent="-457200">
              <a:buFont typeface="+mj-lt"/>
              <a:buAutoNum type="arabicPeriod"/>
            </a:pPr>
            <a:r>
              <a:rPr lang="en-US" sz="2000" dirty="0">
                <a:latin typeface="IBM Plex Sans" panose="020B0503050203000203" pitchFamily="34" charset="0"/>
              </a:rPr>
              <a:t>Leverage z/OSMF’s built-in platform capabilities (webserver, security, logging, APIs, etc.)</a:t>
            </a:r>
          </a:p>
          <a:p>
            <a:pPr marL="457200" indent="-457200">
              <a:buFont typeface="+mj-lt"/>
              <a:buAutoNum type="arabicPeriod"/>
            </a:pPr>
            <a:endParaRPr lang="en-US" sz="2000" dirty="0">
              <a:latin typeface="IBM Plex Sans" panose="020B0503050203000203" pitchFamily="34" charset="0"/>
            </a:endParaRPr>
          </a:p>
          <a:p>
            <a:pPr marL="457200" indent="-457200">
              <a:buFont typeface="+mj-lt"/>
              <a:buAutoNum type="arabicPeriod"/>
            </a:pPr>
            <a:r>
              <a:rPr lang="en-US" sz="2000" dirty="0">
                <a:latin typeface="IBM Plex Sans" panose="020B0503050203000203" pitchFamily="34" charset="0"/>
              </a:rPr>
              <a:t>Integrate directly into the z/OS simplification platform</a:t>
            </a:r>
          </a:p>
          <a:p>
            <a:pPr marL="457200" indent="-457200">
              <a:buFont typeface="+mj-lt"/>
              <a:buAutoNum type="arabicPeriod"/>
            </a:pPr>
            <a:endParaRPr lang="en-US" sz="2000" dirty="0">
              <a:latin typeface="IBM Plex Sans" panose="020B0503050203000203" pitchFamily="34" charset="0"/>
            </a:endParaRPr>
          </a:p>
          <a:p>
            <a:pPr marL="457200" indent="-457200">
              <a:buFont typeface="+mj-lt"/>
              <a:buAutoNum type="arabicPeriod"/>
            </a:pPr>
            <a:r>
              <a:rPr lang="en-US" sz="2000" dirty="0">
                <a:latin typeface="IBM Plex Sans" panose="020B0503050203000203" pitchFamily="34" charset="0"/>
              </a:rPr>
              <a:t>Flexibility to support any use case</a:t>
            </a:r>
          </a:p>
          <a:p>
            <a:pPr marL="914400" lvl="1" indent="-457200">
              <a:buFont typeface="Courier New" panose="02070309020205020404" pitchFamily="49" charset="0"/>
              <a:buChar char="o"/>
            </a:pPr>
            <a:r>
              <a:rPr lang="en-US" sz="2000" dirty="0">
                <a:latin typeface="IBM Plex Sans" panose="020B0503050203000203" pitchFamily="34" charset="0"/>
              </a:rPr>
              <a:t>Port custom green screen-based applications</a:t>
            </a:r>
          </a:p>
          <a:p>
            <a:pPr marL="914400" lvl="1" indent="-457200">
              <a:buFont typeface="Courier New" panose="02070309020205020404" pitchFamily="49" charset="0"/>
              <a:buChar char="o"/>
            </a:pPr>
            <a:r>
              <a:rPr lang="en-US" sz="2000" dirty="0">
                <a:latin typeface="IBM Plex Sans" panose="020B0503050203000203" pitchFamily="34" charset="0"/>
              </a:rPr>
              <a:t>Small utilities (IPL prep checklist, Connectivity test)</a:t>
            </a:r>
          </a:p>
          <a:p>
            <a:pPr marL="914400" lvl="1" indent="-457200">
              <a:buFont typeface="Courier New" panose="02070309020205020404" pitchFamily="49" charset="0"/>
              <a:buChar char="o"/>
            </a:pPr>
            <a:r>
              <a:rPr lang="en-US" sz="2000" dirty="0">
                <a:latin typeface="IBM Plex Sans" panose="020B0503050203000203" pitchFamily="34" charset="0"/>
              </a:rPr>
              <a:t>Any idea that you have</a:t>
            </a:r>
          </a:p>
          <a:p>
            <a:pPr marL="342900" indent="-34290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ED90064B-C289-29EE-19F3-D93BB5CCF2AB}"/>
              </a:ext>
            </a:extLst>
          </p:cNvPr>
          <p:cNvSpPr>
            <a:spLocks noGrp="1"/>
          </p:cNvSpPr>
          <p:nvPr>
            <p:ph type="sldNum" sz="quarter" idx="12"/>
          </p:nvPr>
        </p:nvSpPr>
        <p:spPr/>
        <p:txBody>
          <a:bodyPr/>
          <a:lstStyle/>
          <a:p>
            <a:fld id="{330EA680-D336-4FF7-8B7A-9848BB0A1C32}" type="slidenum">
              <a:rPr lang="en-US" smtClean="0"/>
              <a:pPr/>
              <a:t>8</a:t>
            </a:fld>
            <a:endParaRPr lang="en-US" dirty="0"/>
          </a:p>
        </p:txBody>
      </p:sp>
      <p:pic>
        <p:nvPicPr>
          <p:cNvPr id="6" name="Picture 5" descr="A screenshot of a computer&#10;&#10;AI-generated content may be incorrect.">
            <a:extLst>
              <a:ext uri="{FF2B5EF4-FFF2-40B4-BE49-F238E27FC236}">
                <a16:creationId xmlns:a16="http://schemas.microsoft.com/office/drawing/2014/main" id="{2BA097D8-3489-A7AB-50A9-4EEDEB5D6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72150" y="1779588"/>
            <a:ext cx="6109042" cy="3906838"/>
          </a:xfrm>
          <a:prstGeom prst="rect">
            <a:avLst/>
          </a:prstGeom>
          <a:effectLst>
            <a:outerShdw blurRad="50800" dist="38100" dir="2700000" algn="tl" rotWithShape="0">
              <a:prstClr val="black">
                <a:alpha val="40000"/>
              </a:prstClr>
            </a:outerShdw>
          </a:effectLst>
        </p:spPr>
      </p:pic>
      <p:sp>
        <p:nvSpPr>
          <p:cNvPr id="5" name="Footer Placeholder 1">
            <a:extLst>
              <a:ext uri="{FF2B5EF4-FFF2-40B4-BE49-F238E27FC236}">
                <a16:creationId xmlns:a16="http://schemas.microsoft.com/office/drawing/2014/main" id="{D73961C4-EC7A-0671-F63D-E0D26C961331}"/>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2953527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76BB3206-D9D1-7188-C727-2D89F50192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F68118-4549-D5BE-24A9-F692837DB82C}"/>
              </a:ext>
            </a:extLst>
          </p:cNvPr>
          <p:cNvSpPr>
            <a:spLocks noGrp="1"/>
          </p:cNvSpPr>
          <p:nvPr>
            <p:ph type="title"/>
          </p:nvPr>
        </p:nvSpPr>
        <p:spPr/>
        <p:txBody>
          <a:bodyPr/>
          <a:lstStyle/>
          <a:p>
            <a:r>
              <a:rPr lang="en-US" dirty="0"/>
              <a:t>z/OSMF External Plugin Architecture</a:t>
            </a:r>
          </a:p>
        </p:txBody>
      </p:sp>
      <p:sp>
        <p:nvSpPr>
          <p:cNvPr id="3" name="Footer Placeholder 1">
            <a:extLst>
              <a:ext uri="{FF2B5EF4-FFF2-40B4-BE49-F238E27FC236}">
                <a16:creationId xmlns:a16="http://schemas.microsoft.com/office/drawing/2014/main" id="{F3EF0A3D-788C-F378-D520-867E336341BA}"/>
              </a:ext>
            </a:extLst>
          </p:cNvPr>
          <p:cNvSpPr txBox="1">
            <a:spLocks/>
          </p:cNvSpPr>
          <p:nvPr/>
        </p:nvSpPr>
        <p:spPr>
          <a:xfrm>
            <a:off x="284125" y="6402117"/>
            <a:ext cx="4941018" cy="259940"/>
          </a:xfrm>
          <a:prstGeom prst="rect">
            <a:avLst/>
          </a:prstGeom>
        </p:spPr>
        <p:txBody>
          <a:bodyPr vert="horz" lIns="0" tIns="0" rIns="0" bIns="0" rtlCol="0" anchor="b"/>
          <a:lstStyle>
            <a:defPPr>
              <a:defRPr lang="en-US"/>
            </a:defPPr>
            <a:lvl1pPr marL="0" algn="l" defTabSz="914400" rtl="0" eaLnBrk="1" latinLnBrk="0" hangingPunct="1">
              <a:defRPr sz="800" b="0" i="0" kern="1200">
                <a:solidFill>
                  <a:schemeClr val="tx1"/>
                </a:solidFill>
                <a:latin typeface="IBM Plex Sans Light" panose="020B040305020300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000000"/>
                </a:solidFill>
                <a:latin typeface="Arial" panose="020B0604020202020204"/>
              </a:rPr>
              <a:t>A Guide to Creating your First Custom z/OSMF Plugin/ © 2025 IBM Corporation</a:t>
            </a:r>
          </a:p>
          <a:p>
            <a:endParaRPr lang="en-US" dirty="0"/>
          </a:p>
        </p:txBody>
      </p:sp>
    </p:spTree>
    <p:extLst>
      <p:ext uri="{BB962C8B-B14F-4D97-AF65-F5344CB8AC3E}">
        <p14:creationId xmlns:p14="http://schemas.microsoft.com/office/powerpoint/2010/main" val="774095341"/>
      </p:ext>
    </p:extLst>
  </p:cSld>
  <p:clrMapOvr>
    <a:masterClrMapping/>
  </p:clrMapOvr>
  <p:transition spd="med"/>
</p:sld>
</file>

<file path=ppt/theme/theme1.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1322</TotalTime>
  <Words>2067</Words>
  <Application>Microsoft Macintosh PowerPoint</Application>
  <PresentationFormat>Widescreen</PresentationFormat>
  <Paragraphs>238</Paragraphs>
  <Slides>25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Aptos</vt:lpstr>
      <vt:lpstr>Arial</vt:lpstr>
      <vt:lpstr>Courier New</vt:lpstr>
      <vt:lpstr>IBM Plex Sans</vt:lpstr>
      <vt:lpstr>IBM Plex Sans Light</vt:lpstr>
      <vt:lpstr>IBM presentation enablement template</vt:lpstr>
      <vt:lpstr>A Guide to Creating Your First Custom z/OSMF Plugin  —       </vt:lpstr>
      <vt:lpstr>Agenda</vt:lpstr>
      <vt:lpstr>z/OSMF Plugins Overview </vt:lpstr>
      <vt:lpstr>What is a z/OSMF plugin?</vt:lpstr>
      <vt:lpstr>Where do external plugins fit into z/OSMF ecosystem?</vt:lpstr>
      <vt:lpstr>PowerPoint Presentation</vt:lpstr>
      <vt:lpstr>Why use IBM Carbon? </vt:lpstr>
      <vt:lpstr>Why build a z/OSMF plugin? </vt:lpstr>
      <vt:lpstr>z/OSMF External Plugin Architecture</vt:lpstr>
      <vt:lpstr>z/OSMF External Plugin Architecture Overview</vt:lpstr>
      <vt:lpstr>Building z/OSMF External Plugin</vt:lpstr>
      <vt:lpstr>Pre-requisites for a z/OSMF plugin </vt:lpstr>
      <vt:lpstr>Pre-requisites for building z/OSMF External Plugin</vt:lpstr>
      <vt:lpstr>Primer - Sample Angular application</vt:lpstr>
      <vt:lpstr>Main building blocks for Angular application</vt:lpstr>
      <vt:lpstr>Steps to build z/OSMF External Plugin</vt:lpstr>
      <vt:lpstr>Sample z/OSMF External Plugin</vt:lpstr>
      <vt:lpstr>Sample z/OSMF External Plugin</vt:lpstr>
      <vt:lpstr>Sample z/OSMF External Plugin</vt:lpstr>
      <vt:lpstr>Sample z/OSMF External Plugin</vt:lpstr>
      <vt:lpstr>Sample z/OSMF External Plugin</vt:lpstr>
      <vt:lpstr>Building blocks used in Sample z/OSMF Plugin</vt:lpstr>
      <vt:lpstr>Update Sample z/OSMF External Plugin</vt:lpstr>
      <vt:lpstr>Run Sample z/OSMF External Plugin</vt:lpstr>
      <vt:lpstr>Additional Resources: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Fiona King</dc:creator>
  <cp:lastModifiedBy>Fiona King</cp:lastModifiedBy>
  <cp:revision>4</cp:revision>
  <dcterms:created xsi:type="dcterms:W3CDTF">2025-04-28T17:42:13Z</dcterms:created>
  <dcterms:modified xsi:type="dcterms:W3CDTF">2025-04-29T20:16:40Z</dcterms:modified>
</cp:coreProperties>
</file>

<file path=docProps/thumbnail.jpeg>
</file>